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58" r:id="rId3"/>
    <p:sldId id="259" r:id="rId4"/>
    <p:sldId id="265" r:id="rId5"/>
    <p:sldId id="260" r:id="rId6"/>
    <p:sldId id="261" r:id="rId7"/>
    <p:sldId id="263" r:id="rId8"/>
    <p:sldId id="300" r:id="rId9"/>
    <p:sldId id="301" r:id="rId10"/>
    <p:sldId id="267" r:id="rId11"/>
    <p:sldId id="266" r:id="rId12"/>
    <p:sldId id="275" r:id="rId13"/>
    <p:sldId id="281" r:id="rId14"/>
    <p:sldId id="274" r:id="rId15"/>
    <p:sldId id="279" r:id="rId16"/>
  </p:sldIdLst>
  <p:sldSz cx="9144000" cy="5143500" type="screen16x9"/>
  <p:notesSz cx="6858000" cy="9144000"/>
  <p:embeddedFontLst>
    <p:embeddedFont>
      <p:font typeface="Anaheim" panose="02000503000000000000" pitchFamily="2" charset="0"/>
      <p:regular r:id="rId18"/>
    </p:embeddedFont>
    <p:embeddedFont>
      <p:font typeface="Archivo Black" panose="020B0604020202020204" charset="0"/>
      <p:regular r:id="rId19"/>
    </p:embeddedFont>
    <p:embeddedFont>
      <p:font typeface="Cairo" panose="020B0604020202020204" charset="-78"/>
      <p:regular r:id="rId20"/>
      <p:bold r:id="rId21"/>
    </p:embeddedFont>
    <p:embeddedFont>
      <p:font typeface="El Messiri" panose="020B0604020202020204" charset="-78"/>
      <p:regular r:id="rId22"/>
      <p:bold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Light" panose="020F0502020204030203" pitchFamily="34" charset="0"/>
      <p:regular r:id="rId28"/>
      <p:bold r:id="rId29"/>
      <p:italic r:id="rId30"/>
      <p:boldItalic r:id="rId31"/>
    </p:embeddedFont>
    <p:embeddedFont>
      <p:font typeface="Libre Barcode 39 Text" pitchFamily="2" charset="0"/>
      <p:regular r:id="rId32"/>
    </p:embeddedFont>
    <p:embeddedFont>
      <p:font typeface="Michroma" pitchFamily="2" charset="0"/>
      <p:regular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6E799F-EB60-4305-ABE2-AAD995FBA822}">
  <a:tblStyle styleId="{C26E799F-EB60-4305-ABE2-AAD995FBA8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c0f6ee01b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c0f6ee01b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c080a4585d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c080a4585d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c080a4585d_0_1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c080a4585d_0_10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c080a4585d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c080a4585d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c080a4585d_0_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c080a4585d_0_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becb3e2671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becb3e2671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becb3e2671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becb3e2671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c080a4585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c080a4585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fac0ebb16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bfac0ebb16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bfac0ebb16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bfac0ebb16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bfac0ebb1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bfac0ebb1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fac0ebb16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bfac0ebb16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167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c080a4585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c080a4585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slack-redir.net/link?url=https%3A%2F%2Fwww.freepik.com%2F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://bit.ly/2Tynxth" TargetMode="Externa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77375" cy="48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8338" y="3275646"/>
            <a:ext cx="2115688" cy="18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206225" y="2169825"/>
            <a:ext cx="47316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700" b="1">
                <a:latin typeface="El Messiri"/>
                <a:ea typeface="El Messiri"/>
                <a:cs typeface="El Messiri"/>
                <a:sym typeface="El Messi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06225" y="2916738"/>
            <a:ext cx="4731600" cy="49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4" name="Google Shape;14;p2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" name="Google Shape;15;p2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8" name="Google Shape;18;p2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19;p2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5922755" y="4603492"/>
            <a:ext cx="710983" cy="135753"/>
            <a:chOff x="5422317" y="4563500"/>
            <a:chExt cx="432366" cy="82550"/>
          </a:xfrm>
        </p:grpSpPr>
        <p:sp>
          <p:nvSpPr>
            <p:cNvPr id="22" name="Google Shape;22;p2"/>
            <p:cNvSpPr/>
            <p:nvPr/>
          </p:nvSpPr>
          <p:spPr>
            <a:xfrm>
              <a:off x="54223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223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4223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541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4542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4541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4860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4860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4860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5179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5179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179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498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5498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5498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816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817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5816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6135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6135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6135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6490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6490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490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6808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6809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6808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7127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7127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127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446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7446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7446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7765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7765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7765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8083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8084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8083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8402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8402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8402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15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394" name="Google Shape;394;p15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15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7" name="Google Shape;397;p15"/>
          <p:cNvPicPr preferRelativeResize="0"/>
          <p:nvPr/>
        </p:nvPicPr>
        <p:blipFill rotWithShape="1">
          <a:blip r:embed="rId3">
            <a:alphaModFix/>
          </a:blip>
          <a:srcRect l="2989" r="2998"/>
          <a:stretch/>
        </p:blipFill>
        <p:spPr>
          <a:xfrm rot="1463889" flipH="1">
            <a:off x="6389067" y="-1004654"/>
            <a:ext cx="2571146" cy="273480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15"/>
          <p:cNvSpPr txBox="1">
            <a:spLocks noGrp="1"/>
          </p:cNvSpPr>
          <p:nvPr>
            <p:ph type="subTitle" idx="1"/>
          </p:nvPr>
        </p:nvSpPr>
        <p:spPr>
          <a:xfrm>
            <a:off x="108339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00" name="Google Shape;400;p15"/>
          <p:cNvSpPr txBox="1">
            <a:spLocks noGrp="1"/>
          </p:cNvSpPr>
          <p:nvPr>
            <p:ph type="subTitle" idx="2"/>
          </p:nvPr>
        </p:nvSpPr>
        <p:spPr>
          <a:xfrm>
            <a:off x="108340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5"/>
          <p:cNvSpPr txBox="1">
            <a:spLocks noGrp="1"/>
          </p:cNvSpPr>
          <p:nvPr>
            <p:ph type="subTitle" idx="3"/>
          </p:nvPr>
        </p:nvSpPr>
        <p:spPr>
          <a:xfrm>
            <a:off x="364394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02" name="Google Shape;402;p15"/>
          <p:cNvSpPr txBox="1">
            <a:spLocks noGrp="1"/>
          </p:cNvSpPr>
          <p:nvPr>
            <p:ph type="subTitle" idx="4"/>
          </p:nvPr>
        </p:nvSpPr>
        <p:spPr>
          <a:xfrm>
            <a:off x="364395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15"/>
          <p:cNvSpPr txBox="1">
            <a:spLocks noGrp="1"/>
          </p:cNvSpPr>
          <p:nvPr>
            <p:ph type="subTitle" idx="5"/>
          </p:nvPr>
        </p:nvSpPr>
        <p:spPr>
          <a:xfrm>
            <a:off x="620449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04" name="Google Shape;404;p15"/>
          <p:cNvSpPr txBox="1">
            <a:spLocks noGrp="1"/>
          </p:cNvSpPr>
          <p:nvPr>
            <p:ph type="subTitle" idx="6"/>
          </p:nvPr>
        </p:nvSpPr>
        <p:spPr>
          <a:xfrm>
            <a:off x="620450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405" name="Google Shape;405;p15"/>
          <p:cNvPicPr preferRelativeResize="0"/>
          <p:nvPr/>
        </p:nvPicPr>
        <p:blipFill rotWithShape="1">
          <a:blip r:embed="rId4">
            <a:alphaModFix/>
          </a:blip>
          <a:srcRect t="39" b="39"/>
          <a:stretch/>
        </p:blipFill>
        <p:spPr>
          <a:xfrm flipH="1">
            <a:off x="-194888" y="2945350"/>
            <a:ext cx="1829775" cy="2657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6" name="Google Shape;406;p15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407" name="Google Shape;407;p15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8" name="Google Shape;408;p15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16"/>
          <p:cNvPicPr preferRelativeResize="0"/>
          <p:nvPr/>
        </p:nvPicPr>
        <p:blipFill rotWithShape="1">
          <a:blip r:embed="rId3">
            <a:alphaModFix/>
          </a:blip>
          <a:srcRect l="6016" r="6025"/>
          <a:stretch/>
        </p:blipFill>
        <p:spPr>
          <a:xfrm rot="-340075">
            <a:off x="5804141" y="-1039324"/>
            <a:ext cx="2086159" cy="2115701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6"/>
          <p:cNvSpPr txBox="1">
            <a:spLocks noGrp="1"/>
          </p:cNvSpPr>
          <p:nvPr>
            <p:ph type="subTitle" idx="1"/>
          </p:nvPr>
        </p:nvSpPr>
        <p:spPr>
          <a:xfrm>
            <a:off x="199655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14" name="Google Shape;414;p16"/>
          <p:cNvSpPr txBox="1">
            <a:spLocks noGrp="1"/>
          </p:cNvSpPr>
          <p:nvPr>
            <p:ph type="subTitle" idx="2"/>
          </p:nvPr>
        </p:nvSpPr>
        <p:spPr>
          <a:xfrm>
            <a:off x="1996562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415" name="Google Shape;415;p16"/>
          <p:cNvPicPr preferRelativeResize="0"/>
          <p:nvPr/>
        </p:nvPicPr>
        <p:blipFill rotWithShape="1">
          <a:blip r:embed="rId4">
            <a:alphaModFix/>
          </a:blip>
          <a:srcRect t="39" b="39"/>
          <a:stretch/>
        </p:blipFill>
        <p:spPr>
          <a:xfrm flipH="1">
            <a:off x="-194888" y="2945350"/>
            <a:ext cx="1829775" cy="2657349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16"/>
          <p:cNvSpPr txBox="1">
            <a:spLocks noGrp="1"/>
          </p:cNvSpPr>
          <p:nvPr>
            <p:ph type="subTitle" idx="3"/>
          </p:nvPr>
        </p:nvSpPr>
        <p:spPr>
          <a:xfrm>
            <a:off x="592660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17" name="Google Shape;417;p16"/>
          <p:cNvSpPr txBox="1">
            <a:spLocks noGrp="1"/>
          </p:cNvSpPr>
          <p:nvPr>
            <p:ph type="subTitle" idx="4"/>
          </p:nvPr>
        </p:nvSpPr>
        <p:spPr>
          <a:xfrm>
            <a:off x="5926600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6"/>
          <p:cNvSpPr txBox="1">
            <a:spLocks noGrp="1"/>
          </p:cNvSpPr>
          <p:nvPr>
            <p:ph type="subTitle" idx="5"/>
          </p:nvPr>
        </p:nvSpPr>
        <p:spPr>
          <a:xfrm>
            <a:off x="199655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19" name="Google Shape;419;p16"/>
          <p:cNvSpPr txBox="1">
            <a:spLocks noGrp="1"/>
          </p:cNvSpPr>
          <p:nvPr>
            <p:ph type="subTitle" idx="6"/>
          </p:nvPr>
        </p:nvSpPr>
        <p:spPr>
          <a:xfrm>
            <a:off x="1996562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16"/>
          <p:cNvSpPr txBox="1">
            <a:spLocks noGrp="1"/>
          </p:cNvSpPr>
          <p:nvPr>
            <p:ph type="subTitle" idx="7"/>
          </p:nvPr>
        </p:nvSpPr>
        <p:spPr>
          <a:xfrm>
            <a:off x="592660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21" name="Google Shape;421;p16"/>
          <p:cNvSpPr txBox="1">
            <a:spLocks noGrp="1"/>
          </p:cNvSpPr>
          <p:nvPr>
            <p:ph type="subTitle" idx="8"/>
          </p:nvPr>
        </p:nvSpPr>
        <p:spPr>
          <a:xfrm>
            <a:off x="5926600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22" name="Google Shape;422;p16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423" name="Google Shape;423;p16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" name="Google Shape;424;p16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16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427" name="Google Shape;427;p16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8" name="Google Shape;428;p16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17"/>
          <p:cNvPicPr preferRelativeResize="0"/>
          <p:nvPr/>
        </p:nvPicPr>
        <p:blipFill rotWithShape="1">
          <a:blip r:embed="rId3">
            <a:alphaModFix/>
          </a:blip>
          <a:srcRect l="8109" r="8109"/>
          <a:stretch/>
        </p:blipFill>
        <p:spPr>
          <a:xfrm rot="-5400000" flipH="1">
            <a:off x="-1533075" y="1785350"/>
            <a:ext cx="2281225" cy="228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17"/>
          <p:cNvPicPr preferRelativeResize="0"/>
          <p:nvPr/>
        </p:nvPicPr>
        <p:blipFill rotWithShape="1">
          <a:blip r:embed="rId4">
            <a:alphaModFix/>
          </a:blip>
          <a:srcRect l="-237" t="6170" r="12155" b="-6169"/>
          <a:stretch/>
        </p:blipFill>
        <p:spPr>
          <a:xfrm rot="3021967">
            <a:off x="6530021" y="-678083"/>
            <a:ext cx="1732129" cy="2381514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17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435" name="Google Shape;435;p17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6" name="Google Shape;436;p17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17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439" name="Google Shape;439;p17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0" name="Google Shape;440;p17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19"/>
          <p:cNvPicPr preferRelativeResize="0"/>
          <p:nvPr/>
        </p:nvPicPr>
        <p:blipFill rotWithShape="1">
          <a:blip r:embed="rId3">
            <a:alphaModFix/>
          </a:blip>
          <a:srcRect l="13588" r="35748" b="29681"/>
          <a:stretch/>
        </p:blipFill>
        <p:spPr>
          <a:xfrm>
            <a:off x="450" y="0"/>
            <a:ext cx="1213625" cy="36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19"/>
          <p:cNvPicPr preferRelativeResize="0"/>
          <p:nvPr/>
        </p:nvPicPr>
        <p:blipFill rotWithShape="1">
          <a:blip r:embed="rId4">
            <a:alphaModFix/>
          </a:blip>
          <a:srcRect l="2989" r="2998"/>
          <a:stretch/>
        </p:blipFill>
        <p:spPr>
          <a:xfrm rot="-1101285" flipH="1">
            <a:off x="4972073" y="-803707"/>
            <a:ext cx="2840002" cy="3020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" name="Google Shape;461;p19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462" name="Google Shape;462;p19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3" name="Google Shape;463;p19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19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466" name="Google Shape;466;p19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7" name="Google Shape;467;p19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19"/>
          <p:cNvSpPr txBox="1">
            <a:spLocks noGrp="1"/>
          </p:cNvSpPr>
          <p:nvPr>
            <p:ph type="subTitle" idx="1"/>
          </p:nvPr>
        </p:nvSpPr>
        <p:spPr>
          <a:xfrm>
            <a:off x="899550" y="3193275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71" name="Google Shape;471;p19"/>
          <p:cNvSpPr txBox="1">
            <a:spLocks noGrp="1"/>
          </p:cNvSpPr>
          <p:nvPr>
            <p:ph type="subTitle" idx="2"/>
          </p:nvPr>
        </p:nvSpPr>
        <p:spPr>
          <a:xfrm>
            <a:off x="899553" y="3608775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19"/>
          <p:cNvSpPr txBox="1">
            <a:spLocks noGrp="1"/>
          </p:cNvSpPr>
          <p:nvPr>
            <p:ph type="subTitle" idx="3"/>
          </p:nvPr>
        </p:nvSpPr>
        <p:spPr>
          <a:xfrm>
            <a:off x="3610348" y="3193275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73" name="Google Shape;473;p19"/>
          <p:cNvSpPr txBox="1">
            <a:spLocks noGrp="1"/>
          </p:cNvSpPr>
          <p:nvPr>
            <p:ph type="subTitle" idx="4"/>
          </p:nvPr>
        </p:nvSpPr>
        <p:spPr>
          <a:xfrm>
            <a:off x="3610352" y="3608775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19"/>
          <p:cNvSpPr txBox="1">
            <a:spLocks noGrp="1"/>
          </p:cNvSpPr>
          <p:nvPr>
            <p:ph type="subTitle" idx="5"/>
          </p:nvPr>
        </p:nvSpPr>
        <p:spPr>
          <a:xfrm>
            <a:off x="6321150" y="3193275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75" name="Google Shape;475;p19"/>
          <p:cNvSpPr txBox="1">
            <a:spLocks noGrp="1"/>
          </p:cNvSpPr>
          <p:nvPr>
            <p:ph type="subTitle" idx="6"/>
          </p:nvPr>
        </p:nvSpPr>
        <p:spPr>
          <a:xfrm>
            <a:off x="6321153" y="3608775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19"/>
          <p:cNvSpPr txBox="1">
            <a:spLocks noGrp="1"/>
          </p:cNvSpPr>
          <p:nvPr>
            <p:ph type="subTitle" idx="7"/>
          </p:nvPr>
        </p:nvSpPr>
        <p:spPr>
          <a:xfrm>
            <a:off x="899550" y="1543200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77" name="Google Shape;477;p19"/>
          <p:cNvSpPr txBox="1">
            <a:spLocks noGrp="1"/>
          </p:cNvSpPr>
          <p:nvPr>
            <p:ph type="subTitle" idx="8"/>
          </p:nvPr>
        </p:nvSpPr>
        <p:spPr>
          <a:xfrm>
            <a:off x="899553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19"/>
          <p:cNvSpPr txBox="1">
            <a:spLocks noGrp="1"/>
          </p:cNvSpPr>
          <p:nvPr>
            <p:ph type="subTitle" idx="9"/>
          </p:nvPr>
        </p:nvSpPr>
        <p:spPr>
          <a:xfrm>
            <a:off x="3610348" y="1543200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79" name="Google Shape;479;p19"/>
          <p:cNvSpPr txBox="1">
            <a:spLocks noGrp="1"/>
          </p:cNvSpPr>
          <p:nvPr>
            <p:ph type="subTitle" idx="13"/>
          </p:nvPr>
        </p:nvSpPr>
        <p:spPr>
          <a:xfrm>
            <a:off x="3610352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19"/>
          <p:cNvSpPr txBox="1">
            <a:spLocks noGrp="1"/>
          </p:cNvSpPr>
          <p:nvPr>
            <p:ph type="subTitle" idx="14"/>
          </p:nvPr>
        </p:nvSpPr>
        <p:spPr>
          <a:xfrm>
            <a:off x="6321150" y="1543200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l Messiri"/>
              <a:buNone/>
              <a:defRPr sz="2000" b="1"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481" name="Google Shape;481;p19"/>
          <p:cNvSpPr txBox="1">
            <a:spLocks noGrp="1"/>
          </p:cNvSpPr>
          <p:nvPr>
            <p:ph type="subTitle" idx="15"/>
          </p:nvPr>
        </p:nvSpPr>
        <p:spPr>
          <a:xfrm>
            <a:off x="6321153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8100" y="0"/>
            <a:ext cx="239541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23"/>
          <p:cNvPicPr preferRelativeResize="0"/>
          <p:nvPr/>
        </p:nvPicPr>
        <p:blipFill rotWithShape="1">
          <a:blip r:embed="rId4">
            <a:alphaModFix/>
          </a:blip>
          <a:srcRect r="17945"/>
          <a:stretch/>
        </p:blipFill>
        <p:spPr>
          <a:xfrm>
            <a:off x="8165975" y="2916750"/>
            <a:ext cx="2069575" cy="2226748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23"/>
          <p:cNvSpPr txBox="1"/>
          <p:nvPr/>
        </p:nvSpPr>
        <p:spPr>
          <a:xfrm>
            <a:off x="2908500" y="3469575"/>
            <a:ext cx="33270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</a:t>
            </a:r>
            <a:r>
              <a:rPr lang="en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" sz="12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rgbClr val="FFFFFF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grpSp>
        <p:nvGrpSpPr>
          <p:cNvPr id="568" name="Google Shape;568;p23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569" name="Google Shape;569;p23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0" name="Google Shape;570;p23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23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573" name="Google Shape;573;p23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4" name="Google Shape;574;p23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" name="Google Shape;576;p23"/>
          <p:cNvSpPr txBox="1">
            <a:spLocks noGrp="1"/>
          </p:cNvSpPr>
          <p:nvPr>
            <p:ph type="title"/>
          </p:nvPr>
        </p:nvSpPr>
        <p:spPr>
          <a:xfrm>
            <a:off x="2587650" y="540000"/>
            <a:ext cx="3968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23"/>
          <p:cNvSpPr txBox="1">
            <a:spLocks noGrp="1"/>
          </p:cNvSpPr>
          <p:nvPr>
            <p:ph type="subTitle" idx="1"/>
          </p:nvPr>
        </p:nvSpPr>
        <p:spPr>
          <a:xfrm>
            <a:off x="2997775" y="2031500"/>
            <a:ext cx="3148500" cy="27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23"/>
          <p:cNvSpPr txBox="1">
            <a:spLocks noGrp="1"/>
          </p:cNvSpPr>
          <p:nvPr>
            <p:ph type="subTitle" idx="2"/>
          </p:nvPr>
        </p:nvSpPr>
        <p:spPr>
          <a:xfrm>
            <a:off x="3329725" y="2307975"/>
            <a:ext cx="2484600" cy="101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Google Shape;582;p26"/>
          <p:cNvPicPr preferRelativeResize="0"/>
          <p:nvPr/>
        </p:nvPicPr>
        <p:blipFill rotWithShape="1">
          <a:blip r:embed="rId3">
            <a:alphaModFix/>
          </a:blip>
          <a:srcRect l="8109" r="8109"/>
          <a:stretch/>
        </p:blipFill>
        <p:spPr>
          <a:xfrm rot="-5400000" flipH="1">
            <a:off x="-1533075" y="1785350"/>
            <a:ext cx="2281225" cy="228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26"/>
          <p:cNvPicPr preferRelativeResize="0"/>
          <p:nvPr/>
        </p:nvPicPr>
        <p:blipFill rotWithShape="1">
          <a:blip r:embed="rId4">
            <a:alphaModFix/>
          </a:blip>
          <a:srcRect l="-237" t="6170" r="12155" b="-6169"/>
          <a:stretch/>
        </p:blipFill>
        <p:spPr>
          <a:xfrm rot="3021967">
            <a:off x="6530021" y="-678083"/>
            <a:ext cx="1732129" cy="23815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4" name="Google Shape;584;p26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585" name="Google Shape;585;p26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6" name="Google Shape;586;p26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26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589" name="Google Shape;589;p26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0" name="Google Shape;590;p26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6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27"/>
          <p:cNvPicPr preferRelativeResize="0"/>
          <p:nvPr/>
        </p:nvPicPr>
        <p:blipFill rotWithShape="1">
          <a:blip r:embed="rId3">
            <a:alphaModFix/>
          </a:blip>
          <a:srcRect l="6194" r="6185"/>
          <a:stretch/>
        </p:blipFill>
        <p:spPr>
          <a:xfrm rot="340075" flipH="1">
            <a:off x="1304040" y="4249000"/>
            <a:ext cx="2086160" cy="211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27"/>
          <p:cNvPicPr preferRelativeResize="0"/>
          <p:nvPr/>
        </p:nvPicPr>
        <p:blipFill rotWithShape="1">
          <a:blip r:embed="rId4">
            <a:alphaModFix/>
          </a:blip>
          <a:srcRect l="5587" r="5587"/>
          <a:stretch/>
        </p:blipFill>
        <p:spPr>
          <a:xfrm rot="-3" flipH="1">
            <a:off x="2382475" y="-1009374"/>
            <a:ext cx="1977275" cy="1869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5" name="Google Shape;595;p27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596" name="Google Shape;596;p27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7" name="Google Shape;597;p27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" name="Google Shape;599;p27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600" name="Google Shape;600;p27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01" name="Google Shape;601;p27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27"/>
          <p:cNvGrpSpPr/>
          <p:nvPr/>
        </p:nvGrpSpPr>
        <p:grpSpPr>
          <a:xfrm>
            <a:off x="5922755" y="4603492"/>
            <a:ext cx="710983" cy="135753"/>
            <a:chOff x="5422317" y="4563500"/>
            <a:chExt cx="432366" cy="82550"/>
          </a:xfrm>
        </p:grpSpPr>
        <p:sp>
          <p:nvSpPr>
            <p:cNvPr id="604" name="Google Shape;604;p27"/>
            <p:cNvSpPr/>
            <p:nvPr/>
          </p:nvSpPr>
          <p:spPr>
            <a:xfrm>
              <a:off x="54223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54223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54223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54541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54542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54541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54860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54860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54860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55179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55179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55179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55498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55498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55498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55816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55817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55816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56135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56135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56135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56490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56490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56490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56808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56809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56808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57127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57127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57127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57446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57446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57446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57765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57765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57765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58083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58084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58083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58402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58402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58402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"/>
          <p:cNvPicPr preferRelativeResize="0"/>
          <p:nvPr/>
        </p:nvPicPr>
        <p:blipFill rotWithShape="1">
          <a:blip r:embed="rId3">
            <a:alphaModFix/>
          </a:blip>
          <a:srcRect t="3236" b="3227"/>
          <a:stretch/>
        </p:blipFill>
        <p:spPr>
          <a:xfrm>
            <a:off x="-270550" y="3898200"/>
            <a:ext cx="1730000" cy="196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3"/>
          <p:cNvPicPr preferRelativeResize="0"/>
          <p:nvPr/>
        </p:nvPicPr>
        <p:blipFill rotWithShape="1">
          <a:blip r:embed="rId4">
            <a:alphaModFix/>
          </a:blip>
          <a:srcRect l="23456" t="9923" r="11637" b="9915"/>
          <a:stretch/>
        </p:blipFill>
        <p:spPr>
          <a:xfrm rot="-5400000" flipH="1">
            <a:off x="8338237" y="1768613"/>
            <a:ext cx="1879100" cy="194842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 txBox="1">
            <a:spLocks noGrp="1"/>
          </p:cNvSpPr>
          <p:nvPr>
            <p:ph type="title"/>
          </p:nvPr>
        </p:nvSpPr>
        <p:spPr>
          <a:xfrm>
            <a:off x="3156763" y="1945400"/>
            <a:ext cx="4045200" cy="7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subTitle" idx="1"/>
          </p:nvPr>
        </p:nvSpPr>
        <p:spPr>
          <a:xfrm>
            <a:off x="3156700" y="2702500"/>
            <a:ext cx="4045200" cy="49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title" idx="2" hasCustomPrompt="1"/>
          </p:nvPr>
        </p:nvSpPr>
        <p:spPr>
          <a:xfrm>
            <a:off x="1821688" y="2280675"/>
            <a:ext cx="840600" cy="5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grpSp>
        <p:nvGrpSpPr>
          <p:cNvPr id="70" name="Google Shape;70;p3"/>
          <p:cNvGrpSpPr/>
          <p:nvPr/>
        </p:nvGrpSpPr>
        <p:grpSpPr>
          <a:xfrm>
            <a:off x="5922755" y="4603492"/>
            <a:ext cx="710983" cy="135753"/>
            <a:chOff x="5422317" y="4563500"/>
            <a:chExt cx="432366" cy="82550"/>
          </a:xfrm>
        </p:grpSpPr>
        <p:sp>
          <p:nvSpPr>
            <p:cNvPr id="71" name="Google Shape;71;p3"/>
            <p:cNvSpPr/>
            <p:nvPr/>
          </p:nvSpPr>
          <p:spPr>
            <a:xfrm>
              <a:off x="54223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4223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54223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54541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4542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4541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54860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4860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54860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55179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5179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5179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5498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5498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5498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5816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55817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55816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56135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6135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6135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6490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56490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56490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6808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6809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56808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7127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7127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7127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57446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7446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7446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7765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7765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7765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58083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8084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8083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8402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8402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8402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3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14" name="Google Shape;114;p3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5" name="Google Shape;115;p3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3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18" name="Google Shape;118;p3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9" name="Google Shape;119;p3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1" name="Google Shape;121;p3"/>
          <p:cNvPicPr preferRelativeResize="0"/>
          <p:nvPr/>
        </p:nvPicPr>
        <p:blipFill rotWithShape="1">
          <a:blip r:embed="rId5">
            <a:alphaModFix/>
          </a:blip>
          <a:srcRect l="6194" r="6185"/>
          <a:stretch/>
        </p:blipFill>
        <p:spPr>
          <a:xfrm rot="2700013" flipH="1">
            <a:off x="5458501" y="-802232"/>
            <a:ext cx="2212999" cy="2244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body" idx="1"/>
          </p:nvPr>
        </p:nvSpPr>
        <p:spPr>
          <a:xfrm>
            <a:off x="720000" y="1346750"/>
            <a:ext cx="7704000" cy="325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naheim"/>
              <a:buChar char="●"/>
              <a:defRPr sz="125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125" name="Google Shape;125;p4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26" name="Google Shape;126;p4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" name="Google Shape;127;p4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" name="Google Shape;129;p4"/>
          <p:cNvPicPr preferRelativeResize="0"/>
          <p:nvPr/>
        </p:nvPicPr>
        <p:blipFill rotWithShape="1">
          <a:blip r:embed="rId3">
            <a:alphaModFix/>
          </a:blip>
          <a:srcRect t="39" b="39"/>
          <a:stretch/>
        </p:blipFill>
        <p:spPr>
          <a:xfrm flipH="1">
            <a:off x="-194888" y="2945350"/>
            <a:ext cx="1829775" cy="2657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4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31" name="Google Shape;131;p4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2" name="Google Shape;132;p4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" name="Google Shape;13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89675">
            <a:off x="7509501" y="-676329"/>
            <a:ext cx="2413270" cy="20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6"/>
          <p:cNvPicPr preferRelativeResize="0"/>
          <p:nvPr/>
        </p:nvPicPr>
        <p:blipFill rotWithShape="1">
          <a:blip r:embed="rId3">
            <a:alphaModFix/>
          </a:blip>
          <a:srcRect l="-26476" t="-22942" r="-7716" b="-5874"/>
          <a:stretch/>
        </p:blipFill>
        <p:spPr>
          <a:xfrm>
            <a:off x="5649850" y="-1348525"/>
            <a:ext cx="2866800" cy="2877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3" name="Google Shape;153;p6"/>
          <p:cNvPicPr preferRelativeResize="0"/>
          <p:nvPr/>
        </p:nvPicPr>
        <p:blipFill rotWithShape="1">
          <a:blip r:embed="rId4">
            <a:alphaModFix/>
          </a:blip>
          <a:srcRect t="13523" b="13531"/>
          <a:stretch/>
        </p:blipFill>
        <p:spPr>
          <a:xfrm>
            <a:off x="-330225" y="4137050"/>
            <a:ext cx="1647600" cy="1006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6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55" name="Google Shape;155;p6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6" name="Google Shape;156;p6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58;p6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59" name="Google Shape;159;p6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0" name="Google Shape;160;p6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8"/>
          <p:cNvPicPr preferRelativeResize="0"/>
          <p:nvPr/>
        </p:nvPicPr>
        <p:blipFill rotWithShape="1">
          <a:blip r:embed="rId3">
            <a:alphaModFix/>
          </a:blip>
          <a:srcRect l="8976" r="8968"/>
          <a:stretch/>
        </p:blipFill>
        <p:spPr>
          <a:xfrm rot="2700000">
            <a:off x="-489251" y="2916751"/>
            <a:ext cx="2069575" cy="2226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8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79" name="Google Shape;179;p8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0" name="Google Shape;180;p8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8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83" name="Google Shape;183;p8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4" name="Google Shape;184;p8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2238900" y="1734788"/>
            <a:ext cx="4653600" cy="105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31850"/>
            <a:ext cx="1686260" cy="141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9"/>
          <p:cNvPicPr preferRelativeResize="0"/>
          <p:nvPr/>
        </p:nvPicPr>
        <p:blipFill rotWithShape="1">
          <a:blip r:embed="rId4">
            <a:alphaModFix/>
          </a:blip>
          <a:srcRect l="18850" r="36330" b="26937"/>
          <a:stretch/>
        </p:blipFill>
        <p:spPr>
          <a:xfrm flipH="1">
            <a:off x="8108075" y="-1230825"/>
            <a:ext cx="1035925" cy="3625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9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191" name="Google Shape;191;p9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2" name="Google Shape;192;p9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9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195" name="Google Shape;195;p9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6" name="Google Shape;196;p9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4219450" y="1411650"/>
            <a:ext cx="42045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3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99" name="Google Shape;199;p9"/>
          <p:cNvSpPr txBox="1">
            <a:spLocks noGrp="1"/>
          </p:cNvSpPr>
          <p:nvPr>
            <p:ph type="subTitle" idx="1"/>
          </p:nvPr>
        </p:nvSpPr>
        <p:spPr>
          <a:xfrm>
            <a:off x="4219450" y="2253450"/>
            <a:ext cx="42045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13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314" name="Google Shape;314;p13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5" name="Google Shape;315;p13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13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318" name="Google Shape;318;p13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9" name="Google Shape;319;p13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497275" y="-742600"/>
            <a:ext cx="2646725" cy="23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3"/>
          <p:cNvSpPr txBox="1">
            <a:spLocks noGrp="1"/>
          </p:cNvSpPr>
          <p:nvPr>
            <p:ph type="subTitle" idx="1"/>
          </p:nvPr>
        </p:nvSpPr>
        <p:spPr>
          <a:xfrm>
            <a:off x="720000" y="1975050"/>
            <a:ext cx="7736700" cy="262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24" name="Google Shape;324;p13"/>
          <p:cNvGrpSpPr/>
          <p:nvPr/>
        </p:nvGrpSpPr>
        <p:grpSpPr>
          <a:xfrm>
            <a:off x="5922755" y="4603492"/>
            <a:ext cx="710983" cy="135753"/>
            <a:chOff x="5422317" y="4563500"/>
            <a:chExt cx="432366" cy="82550"/>
          </a:xfrm>
        </p:grpSpPr>
        <p:sp>
          <p:nvSpPr>
            <p:cNvPr id="325" name="Google Shape;325;p13"/>
            <p:cNvSpPr/>
            <p:nvPr/>
          </p:nvSpPr>
          <p:spPr>
            <a:xfrm>
              <a:off x="54223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54223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54223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54541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54542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54541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54860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54860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54860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55179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55179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55179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55498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55498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55498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55816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55817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55816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56135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56135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56135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56490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56490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56490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56808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56809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56808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57127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57127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57127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574464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574465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574464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577652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577653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577651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5808399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5808408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5808392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5840274" y="456350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5840283" y="4597575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5840267" y="4631650"/>
              <a:ext cx="14400" cy="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7" name="Google Shape;367;p13"/>
          <p:cNvPicPr preferRelativeResize="0"/>
          <p:nvPr/>
        </p:nvPicPr>
        <p:blipFill rotWithShape="1">
          <a:blip r:embed="rId4">
            <a:alphaModFix/>
          </a:blip>
          <a:srcRect l="19923" t="13785" r="10268"/>
          <a:stretch/>
        </p:blipFill>
        <p:spPr>
          <a:xfrm flipH="1">
            <a:off x="276050" y="4681775"/>
            <a:ext cx="2101225" cy="217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14"/>
          <p:cNvPicPr preferRelativeResize="0"/>
          <p:nvPr/>
        </p:nvPicPr>
        <p:blipFill rotWithShape="1">
          <a:blip r:embed="rId3">
            <a:alphaModFix/>
          </a:blip>
          <a:srcRect l="-4649" t="4636" r="5521" b="-17173"/>
          <a:stretch/>
        </p:blipFill>
        <p:spPr>
          <a:xfrm rot="3021967">
            <a:off x="6530021" y="-525683"/>
            <a:ext cx="1732129" cy="238151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4"/>
          <p:cNvSpPr txBox="1">
            <a:spLocks noGrp="1"/>
          </p:cNvSpPr>
          <p:nvPr>
            <p:ph type="subTitle" idx="1"/>
          </p:nvPr>
        </p:nvSpPr>
        <p:spPr>
          <a:xfrm>
            <a:off x="199655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72" name="Google Shape;372;p14"/>
          <p:cNvSpPr txBox="1">
            <a:spLocks noGrp="1"/>
          </p:cNvSpPr>
          <p:nvPr>
            <p:ph type="subTitle" idx="2"/>
          </p:nvPr>
        </p:nvSpPr>
        <p:spPr>
          <a:xfrm>
            <a:off x="1996562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14"/>
          <p:cNvSpPr txBox="1">
            <a:spLocks noGrp="1"/>
          </p:cNvSpPr>
          <p:nvPr>
            <p:ph type="title" idx="3" hasCustomPrompt="1"/>
          </p:nvPr>
        </p:nvSpPr>
        <p:spPr>
          <a:xfrm>
            <a:off x="995125" y="346912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4" name="Google Shape;374;p14"/>
          <p:cNvSpPr txBox="1">
            <a:spLocks noGrp="1"/>
          </p:cNvSpPr>
          <p:nvPr>
            <p:ph type="subTitle" idx="4"/>
          </p:nvPr>
        </p:nvSpPr>
        <p:spPr>
          <a:xfrm>
            <a:off x="592660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75" name="Google Shape;375;p14"/>
          <p:cNvSpPr txBox="1">
            <a:spLocks noGrp="1"/>
          </p:cNvSpPr>
          <p:nvPr>
            <p:ph type="subTitle" idx="5"/>
          </p:nvPr>
        </p:nvSpPr>
        <p:spPr>
          <a:xfrm>
            <a:off x="5926612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14"/>
          <p:cNvSpPr txBox="1">
            <a:spLocks noGrp="1"/>
          </p:cNvSpPr>
          <p:nvPr>
            <p:ph type="title" idx="6" hasCustomPrompt="1"/>
          </p:nvPr>
        </p:nvSpPr>
        <p:spPr>
          <a:xfrm>
            <a:off x="4925175" y="346912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" name="Google Shape;377;p14"/>
          <p:cNvSpPr txBox="1">
            <a:spLocks noGrp="1"/>
          </p:cNvSpPr>
          <p:nvPr>
            <p:ph type="subTitle" idx="7"/>
          </p:nvPr>
        </p:nvSpPr>
        <p:spPr>
          <a:xfrm>
            <a:off x="199655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78" name="Google Shape;378;p14"/>
          <p:cNvSpPr txBox="1">
            <a:spLocks noGrp="1"/>
          </p:cNvSpPr>
          <p:nvPr>
            <p:ph type="subTitle" idx="8"/>
          </p:nvPr>
        </p:nvSpPr>
        <p:spPr>
          <a:xfrm>
            <a:off x="1996562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379" name="Google Shape;379;p14"/>
          <p:cNvPicPr preferRelativeResize="0"/>
          <p:nvPr/>
        </p:nvPicPr>
        <p:blipFill rotWithShape="1">
          <a:blip r:embed="rId4">
            <a:alphaModFix/>
          </a:blip>
          <a:srcRect l="8976" r="8968"/>
          <a:stretch/>
        </p:blipFill>
        <p:spPr>
          <a:xfrm>
            <a:off x="-376575" y="3660425"/>
            <a:ext cx="1633100" cy="17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14"/>
          <p:cNvSpPr txBox="1">
            <a:spLocks noGrp="1"/>
          </p:cNvSpPr>
          <p:nvPr>
            <p:ph type="title" idx="9" hasCustomPrompt="1"/>
          </p:nvPr>
        </p:nvSpPr>
        <p:spPr>
          <a:xfrm>
            <a:off x="995125" y="182177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1" name="Google Shape;381;p14"/>
          <p:cNvSpPr txBox="1">
            <a:spLocks noGrp="1"/>
          </p:cNvSpPr>
          <p:nvPr>
            <p:ph type="subTitle" idx="13"/>
          </p:nvPr>
        </p:nvSpPr>
        <p:spPr>
          <a:xfrm>
            <a:off x="592660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 Black"/>
              <a:buNone/>
              <a:defRPr sz="2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82" name="Google Shape;382;p14"/>
          <p:cNvSpPr txBox="1">
            <a:spLocks noGrp="1"/>
          </p:cNvSpPr>
          <p:nvPr>
            <p:ph type="subTitle" idx="14"/>
          </p:nvPr>
        </p:nvSpPr>
        <p:spPr>
          <a:xfrm>
            <a:off x="5926612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14"/>
          <p:cNvSpPr txBox="1">
            <a:spLocks noGrp="1"/>
          </p:cNvSpPr>
          <p:nvPr>
            <p:ph type="title" idx="15" hasCustomPrompt="1"/>
          </p:nvPr>
        </p:nvSpPr>
        <p:spPr>
          <a:xfrm>
            <a:off x="4925175" y="182177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84" name="Google Shape;384;p14"/>
          <p:cNvGrpSpPr/>
          <p:nvPr/>
        </p:nvGrpSpPr>
        <p:grpSpPr>
          <a:xfrm>
            <a:off x="8424050" y="346575"/>
            <a:ext cx="251100" cy="4450350"/>
            <a:chOff x="8299000" y="346575"/>
            <a:chExt cx="251100" cy="4450350"/>
          </a:xfrm>
        </p:grpSpPr>
        <p:cxnSp>
          <p:nvCxnSpPr>
            <p:cNvPr id="385" name="Google Shape;385;p14"/>
            <p:cNvCxnSpPr/>
            <p:nvPr/>
          </p:nvCxnSpPr>
          <p:spPr>
            <a:xfrm rot="10800000">
              <a:off x="84245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86" name="Google Shape;386;p14"/>
            <p:cNvSpPr/>
            <p:nvPr/>
          </p:nvSpPr>
          <p:spPr>
            <a:xfrm>
              <a:off x="82990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82990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4"/>
          <p:cNvGrpSpPr/>
          <p:nvPr/>
        </p:nvGrpSpPr>
        <p:grpSpPr>
          <a:xfrm>
            <a:off x="468900" y="346575"/>
            <a:ext cx="251100" cy="4450350"/>
            <a:chOff x="593900" y="346575"/>
            <a:chExt cx="251100" cy="4450350"/>
          </a:xfrm>
        </p:grpSpPr>
        <p:cxnSp>
          <p:nvCxnSpPr>
            <p:cNvPr id="389" name="Google Shape;389;p14"/>
            <p:cNvCxnSpPr/>
            <p:nvPr/>
          </p:nvCxnSpPr>
          <p:spPr>
            <a:xfrm rot="10800000">
              <a:off x="719450" y="741000"/>
              <a:ext cx="0" cy="36615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0" name="Google Shape;390;p14"/>
            <p:cNvSpPr/>
            <p:nvPr/>
          </p:nvSpPr>
          <p:spPr>
            <a:xfrm>
              <a:off x="593900" y="34657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593900" y="4545825"/>
              <a:ext cx="251100" cy="251100"/>
            </a:xfrm>
            <a:prstGeom prst="star4">
              <a:avLst>
                <a:gd name="adj" fmla="val 62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●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○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■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●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○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■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●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iro"/>
              <a:buChar char="○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Cairo"/>
              <a:buChar char="■"/>
              <a:defRPr sz="16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5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A_mmadi@hetic.e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2"/>
          <p:cNvSpPr/>
          <p:nvPr/>
        </p:nvSpPr>
        <p:spPr>
          <a:xfrm rot="5400000" flipH="1">
            <a:off x="6917325" y="1650750"/>
            <a:ext cx="2288700" cy="469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2"/>
          <p:cNvSpPr/>
          <p:nvPr/>
        </p:nvSpPr>
        <p:spPr>
          <a:xfrm rot="-1571709">
            <a:off x="1537909" y="1310297"/>
            <a:ext cx="6068234" cy="2046311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2"/>
          <p:cNvSpPr txBox="1">
            <a:spLocks noGrp="1"/>
          </p:cNvSpPr>
          <p:nvPr>
            <p:ph type="subTitle" idx="1"/>
          </p:nvPr>
        </p:nvSpPr>
        <p:spPr>
          <a:xfrm>
            <a:off x="2119551" y="3714926"/>
            <a:ext cx="4731600" cy="49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Bon visionnage </a:t>
            </a:r>
            <a:r>
              <a:rPr lang="en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662" name="Google Shape;662;p32"/>
          <p:cNvSpPr/>
          <p:nvPr/>
        </p:nvSpPr>
        <p:spPr>
          <a:xfrm>
            <a:off x="6851151" y="4603503"/>
            <a:ext cx="1230448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Michroma"/>
              </a:rPr>
              <a:t>CHROME</a:t>
            </a:r>
          </a:p>
        </p:txBody>
      </p:sp>
      <p:sp>
        <p:nvSpPr>
          <p:cNvPr id="663" name="Google Shape;663;p32"/>
          <p:cNvSpPr/>
          <p:nvPr/>
        </p:nvSpPr>
        <p:spPr>
          <a:xfrm rot="-5400000">
            <a:off x="7734125" y="1171771"/>
            <a:ext cx="685831" cy="1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Libre Barcode 39 Text"/>
              </a:rPr>
              <a:t>856834</a:t>
            </a:r>
          </a:p>
        </p:txBody>
      </p:sp>
      <p:grpSp>
        <p:nvGrpSpPr>
          <p:cNvPr id="664" name="Google Shape;664;p32"/>
          <p:cNvGrpSpPr/>
          <p:nvPr/>
        </p:nvGrpSpPr>
        <p:grpSpPr>
          <a:xfrm>
            <a:off x="974350" y="3714926"/>
            <a:ext cx="495600" cy="495600"/>
            <a:chOff x="1347175" y="2128426"/>
            <a:chExt cx="495600" cy="495600"/>
          </a:xfrm>
        </p:grpSpPr>
        <p:sp>
          <p:nvSpPr>
            <p:cNvPr id="665" name="Google Shape;665;p32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32"/>
          <p:cNvSpPr/>
          <p:nvPr/>
        </p:nvSpPr>
        <p:spPr>
          <a:xfrm>
            <a:off x="1067351" y="404253"/>
            <a:ext cx="787848" cy="130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Michroma"/>
              </a:rPr>
              <a:t>DARK</a:t>
            </a:r>
          </a:p>
        </p:txBody>
      </p:sp>
      <p:sp>
        <p:nvSpPr>
          <p:cNvPr id="668" name="Google Shape;668;p32"/>
          <p:cNvSpPr/>
          <p:nvPr/>
        </p:nvSpPr>
        <p:spPr>
          <a:xfrm rot="-5400000">
            <a:off x="7639971" y="2095133"/>
            <a:ext cx="677054" cy="1154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El Messiri"/>
              </a:rPr>
              <a:t>DESIGN</a:t>
            </a:r>
          </a:p>
        </p:txBody>
      </p:sp>
      <p:sp>
        <p:nvSpPr>
          <p:cNvPr id="669" name="Google Shape;669;p32"/>
          <p:cNvSpPr/>
          <p:nvPr/>
        </p:nvSpPr>
        <p:spPr>
          <a:xfrm rot="-5400000">
            <a:off x="7826929" y="2070165"/>
            <a:ext cx="627513" cy="11463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El Messiri"/>
              </a:rPr>
              <a:t>THESIS</a:t>
            </a:r>
          </a:p>
        </p:txBody>
      </p:sp>
      <p:sp>
        <p:nvSpPr>
          <p:cNvPr id="670" name="Google Shape;670;p32"/>
          <p:cNvSpPr/>
          <p:nvPr/>
        </p:nvSpPr>
        <p:spPr>
          <a:xfrm>
            <a:off x="7951475" y="2596363"/>
            <a:ext cx="251100" cy="251100"/>
          </a:xfrm>
          <a:prstGeom prst="star4">
            <a:avLst>
              <a:gd name="adj" fmla="val 62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2"/>
          <p:cNvSpPr/>
          <p:nvPr/>
        </p:nvSpPr>
        <p:spPr>
          <a:xfrm>
            <a:off x="2438392" y="1799675"/>
            <a:ext cx="4267216" cy="3701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fr-FR" dirty="0">
                <a:gradFill>
                  <a:gsLst>
                    <a:gs pos="0">
                      <a:schemeClr val="accent1"/>
                    </a:gs>
                    <a:gs pos="50000">
                      <a:schemeClr val="lt2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atin typeface="Archivo Black"/>
              </a:rPr>
              <a:t>RE-DEISGN / CODE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50000">
                    <a:schemeClr val="lt2"/>
                  </a:gs>
                  <a:gs pos="100000">
                    <a:schemeClr val="accent4"/>
                  </a:gs>
                </a:gsLst>
                <a:lin ang="5400012" scaled="0"/>
              </a:gradFill>
              <a:latin typeface="Archivo Black"/>
            </a:endParaRPr>
          </a:p>
        </p:txBody>
      </p:sp>
      <p:pic>
        <p:nvPicPr>
          <p:cNvPr id="672" name="Google Shape;6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29707" flipH="1">
            <a:off x="5143827" y="-481773"/>
            <a:ext cx="2801495" cy="280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95658C7-5613-4FAB-7C83-40149412E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849" y="2216680"/>
            <a:ext cx="2720301" cy="141828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2EC8E70-B793-FF25-EDB8-385B49DF2A62}"/>
              </a:ext>
            </a:extLst>
          </p:cNvPr>
          <p:cNvSpPr txBox="1"/>
          <p:nvPr/>
        </p:nvSpPr>
        <p:spPr>
          <a:xfrm>
            <a:off x="1062401" y="4446589"/>
            <a:ext cx="2007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>
                <a:solidFill>
                  <a:schemeClr val="tx1"/>
                </a:solidFill>
              </a:rPr>
              <a:t>Icham &amp; </a:t>
            </a:r>
            <a:r>
              <a:rPr lang="fr-FR" sz="2000" b="1" dirty="0" err="1">
                <a:solidFill>
                  <a:schemeClr val="tx1"/>
                </a:solidFill>
              </a:rPr>
              <a:t>Dwain</a:t>
            </a:r>
            <a:endParaRPr lang="fr-FR" sz="2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43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912900" y="330432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52" name="Google Shape;852;p43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912900" y="165707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53" name="Google Shape;853;p43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4841925" y="330432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54" name="Google Shape;854;p43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4841925" y="1657075"/>
            <a:ext cx="801000" cy="79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55" name="Google Shape;85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METHODOLOGIE</a:t>
            </a:r>
            <a:endParaRPr dirty="0"/>
          </a:p>
        </p:txBody>
      </p:sp>
      <p:sp>
        <p:nvSpPr>
          <p:cNvPr id="856" name="Google Shape;856;p43"/>
          <p:cNvSpPr txBox="1">
            <a:spLocks noGrp="1"/>
          </p:cNvSpPr>
          <p:nvPr>
            <p:ph type="subTitle" idx="1"/>
          </p:nvPr>
        </p:nvSpPr>
        <p:spPr>
          <a:xfrm>
            <a:off x="199655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CODING</a:t>
            </a:r>
            <a:endParaRPr dirty="0"/>
          </a:p>
        </p:txBody>
      </p:sp>
      <p:sp>
        <p:nvSpPr>
          <p:cNvPr id="857" name="Google Shape;857;p43"/>
          <p:cNvSpPr txBox="1">
            <a:spLocks noGrp="1"/>
          </p:cNvSpPr>
          <p:nvPr>
            <p:ph type="subTitle" idx="2"/>
          </p:nvPr>
        </p:nvSpPr>
        <p:spPr>
          <a:xfrm>
            <a:off x="1996562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de la page</a:t>
            </a:r>
            <a:endParaRPr dirty="0"/>
          </a:p>
        </p:txBody>
      </p:sp>
      <p:sp>
        <p:nvSpPr>
          <p:cNvPr id="858" name="Google Shape;858;p43"/>
          <p:cNvSpPr txBox="1">
            <a:spLocks noGrp="1"/>
          </p:cNvSpPr>
          <p:nvPr>
            <p:ph type="subTitle" idx="3"/>
          </p:nvPr>
        </p:nvSpPr>
        <p:spPr>
          <a:xfrm>
            <a:off x="592660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DEBUG</a:t>
            </a:r>
            <a:endParaRPr dirty="0"/>
          </a:p>
        </p:txBody>
      </p:sp>
      <p:sp>
        <p:nvSpPr>
          <p:cNvPr id="859" name="Google Shape;859;p43"/>
          <p:cNvSpPr txBox="1">
            <a:spLocks noGrp="1"/>
          </p:cNvSpPr>
          <p:nvPr>
            <p:ph type="subTitle" idx="4"/>
          </p:nvPr>
        </p:nvSpPr>
        <p:spPr>
          <a:xfrm>
            <a:off x="5926600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 nous avons passées ¾ du temps a débug la page</a:t>
            </a:r>
            <a:endParaRPr dirty="0"/>
          </a:p>
        </p:txBody>
      </p:sp>
      <p:sp>
        <p:nvSpPr>
          <p:cNvPr id="860" name="Google Shape;860;p43"/>
          <p:cNvSpPr txBox="1">
            <a:spLocks noGrp="1"/>
          </p:cNvSpPr>
          <p:nvPr>
            <p:ph type="subTitle" idx="5"/>
          </p:nvPr>
        </p:nvSpPr>
        <p:spPr>
          <a:xfrm>
            <a:off x="199655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X CODE</a:t>
            </a:r>
            <a:endParaRPr dirty="0"/>
          </a:p>
        </p:txBody>
      </p:sp>
      <p:sp>
        <p:nvSpPr>
          <p:cNvPr id="861" name="Google Shape;861;p43"/>
          <p:cNvSpPr txBox="1">
            <a:spLocks noGrp="1"/>
          </p:cNvSpPr>
          <p:nvPr>
            <p:ph type="subTitle" idx="6"/>
          </p:nvPr>
        </p:nvSpPr>
        <p:spPr>
          <a:xfrm>
            <a:off x="1996562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Nous avons codés le site en voulant rester a 100% fidele au design effectué</a:t>
            </a:r>
            <a:endParaRPr dirty="0"/>
          </a:p>
        </p:txBody>
      </p:sp>
      <p:sp>
        <p:nvSpPr>
          <p:cNvPr id="862" name="Google Shape;862;p43"/>
          <p:cNvSpPr txBox="1">
            <a:spLocks noGrp="1"/>
          </p:cNvSpPr>
          <p:nvPr>
            <p:ph type="subTitle" idx="7"/>
          </p:nvPr>
        </p:nvSpPr>
        <p:spPr>
          <a:xfrm>
            <a:off x="592660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</a:t>
            </a:r>
            <a:endParaRPr dirty="0"/>
          </a:p>
        </p:txBody>
      </p:sp>
      <p:sp>
        <p:nvSpPr>
          <p:cNvPr id="863" name="Google Shape;863;p43"/>
          <p:cNvSpPr txBox="1">
            <a:spLocks noGrp="1"/>
          </p:cNvSpPr>
          <p:nvPr>
            <p:ph type="subTitle" idx="8"/>
          </p:nvPr>
        </p:nvSpPr>
        <p:spPr>
          <a:xfrm>
            <a:off x="5926600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des posibilités possible pour coder la page</a:t>
            </a:r>
            <a:endParaRPr dirty="0"/>
          </a:p>
        </p:txBody>
      </p:sp>
      <p:grpSp>
        <p:nvGrpSpPr>
          <p:cNvPr id="864" name="Google Shape;864;p43"/>
          <p:cNvGrpSpPr/>
          <p:nvPr/>
        </p:nvGrpSpPr>
        <p:grpSpPr>
          <a:xfrm>
            <a:off x="5039991" y="1857738"/>
            <a:ext cx="404869" cy="397868"/>
            <a:chOff x="-60988625" y="2310475"/>
            <a:chExt cx="316650" cy="311150"/>
          </a:xfrm>
        </p:grpSpPr>
        <p:sp>
          <p:nvSpPr>
            <p:cNvPr id="865" name="Google Shape;865;p43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3"/>
          <p:cNvGrpSpPr/>
          <p:nvPr/>
        </p:nvGrpSpPr>
        <p:grpSpPr>
          <a:xfrm>
            <a:off x="5025168" y="3486828"/>
            <a:ext cx="434513" cy="434209"/>
            <a:chOff x="6479471" y="2079003"/>
            <a:chExt cx="348923" cy="348706"/>
          </a:xfrm>
        </p:grpSpPr>
        <p:sp>
          <p:nvSpPr>
            <p:cNvPr id="872" name="Google Shape;872;p43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3" name="Google Shape;873;p43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874" name="Google Shape;874;p43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3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3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3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3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3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3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4" name="Google Shape;884;p43"/>
          <p:cNvGrpSpPr/>
          <p:nvPr/>
        </p:nvGrpSpPr>
        <p:grpSpPr>
          <a:xfrm>
            <a:off x="1098752" y="1919698"/>
            <a:ext cx="427014" cy="274157"/>
            <a:chOff x="5411225" y="2726350"/>
            <a:chExt cx="296950" cy="190625"/>
          </a:xfrm>
        </p:grpSpPr>
        <p:sp>
          <p:nvSpPr>
            <p:cNvPr id="885" name="Google Shape;885;p43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43"/>
          <p:cNvGrpSpPr/>
          <p:nvPr/>
        </p:nvGrpSpPr>
        <p:grpSpPr>
          <a:xfrm>
            <a:off x="7632000" y="522126"/>
            <a:ext cx="495600" cy="495600"/>
            <a:chOff x="1347175" y="2128426"/>
            <a:chExt cx="495600" cy="495600"/>
          </a:xfrm>
        </p:grpSpPr>
        <p:sp>
          <p:nvSpPr>
            <p:cNvPr id="888" name="Google Shape;888;p43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1443;p74">
            <a:extLst>
              <a:ext uri="{FF2B5EF4-FFF2-40B4-BE49-F238E27FC236}">
                <a16:creationId xmlns:a16="http://schemas.microsoft.com/office/drawing/2014/main" id="{E59E05CA-3AFD-C6CB-F9A7-2830C6E2B7DA}"/>
              </a:ext>
            </a:extLst>
          </p:cNvPr>
          <p:cNvGrpSpPr/>
          <p:nvPr/>
        </p:nvGrpSpPr>
        <p:grpSpPr>
          <a:xfrm>
            <a:off x="1098752" y="3515612"/>
            <a:ext cx="420796" cy="371887"/>
            <a:chOff x="-3137650" y="2787000"/>
            <a:chExt cx="291450" cy="257575"/>
          </a:xfrm>
          <a:solidFill>
            <a:schemeClr val="bg1"/>
          </a:solidFill>
        </p:grpSpPr>
        <p:sp>
          <p:nvSpPr>
            <p:cNvPr id="6" name="Google Shape;11444;p74">
              <a:extLst>
                <a:ext uri="{FF2B5EF4-FFF2-40B4-BE49-F238E27FC236}">
                  <a16:creationId xmlns:a16="http://schemas.microsoft.com/office/drawing/2014/main" id="{42A46233-D0F6-FC61-89B6-BC83083948BF}"/>
                </a:ext>
              </a:extLst>
            </p:cNvPr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445;p74">
              <a:extLst>
                <a:ext uri="{FF2B5EF4-FFF2-40B4-BE49-F238E27FC236}">
                  <a16:creationId xmlns:a16="http://schemas.microsoft.com/office/drawing/2014/main" id="{13065004-6B3F-9B34-CA51-B40B931F58C5}"/>
                </a:ext>
              </a:extLst>
            </p:cNvPr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446;p74">
              <a:extLst>
                <a:ext uri="{FF2B5EF4-FFF2-40B4-BE49-F238E27FC236}">
                  <a16:creationId xmlns:a16="http://schemas.microsoft.com/office/drawing/2014/main" id="{FA74CCEB-05B5-4067-7F97-74602E8985AE}"/>
                </a:ext>
              </a:extLst>
            </p:cNvPr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447;p74">
              <a:extLst>
                <a:ext uri="{FF2B5EF4-FFF2-40B4-BE49-F238E27FC236}">
                  <a16:creationId xmlns:a16="http://schemas.microsoft.com/office/drawing/2014/main" id="{8948FD8C-59CE-941B-97FE-311F49857A3E}"/>
                </a:ext>
              </a:extLst>
            </p:cNvPr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448;p74">
              <a:extLst>
                <a:ext uri="{FF2B5EF4-FFF2-40B4-BE49-F238E27FC236}">
                  <a16:creationId xmlns:a16="http://schemas.microsoft.com/office/drawing/2014/main" id="{B2F8AB7F-6EC1-1177-4148-783AB02A65A5}"/>
                </a:ext>
              </a:extLst>
            </p:cNvPr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449;p74">
              <a:extLst>
                <a:ext uri="{FF2B5EF4-FFF2-40B4-BE49-F238E27FC236}">
                  <a16:creationId xmlns:a16="http://schemas.microsoft.com/office/drawing/2014/main" id="{A6B6043D-F5E7-ABEB-C785-0B1982F1309F}"/>
                </a:ext>
              </a:extLst>
            </p:cNvPr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450;p74">
              <a:extLst>
                <a:ext uri="{FF2B5EF4-FFF2-40B4-BE49-F238E27FC236}">
                  <a16:creationId xmlns:a16="http://schemas.microsoft.com/office/drawing/2014/main" id="{F7781EA5-687E-6F96-FB1D-79D00B477893}"/>
                </a:ext>
              </a:extLst>
            </p:cNvPr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451;p74">
              <a:extLst>
                <a:ext uri="{FF2B5EF4-FFF2-40B4-BE49-F238E27FC236}">
                  <a16:creationId xmlns:a16="http://schemas.microsoft.com/office/drawing/2014/main" id="{82E47B3C-D105-8DEC-E60C-F2CAA96E8570}"/>
                </a:ext>
              </a:extLst>
            </p:cNvPr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2"/>
          <p:cNvSpPr/>
          <p:nvPr/>
        </p:nvSpPr>
        <p:spPr>
          <a:xfrm rot="-5400000">
            <a:off x="2945350" y="-1047450"/>
            <a:ext cx="3249600" cy="7715400"/>
          </a:xfrm>
          <a:prstGeom prst="snip2DiagRect">
            <a:avLst>
              <a:gd name="adj1" fmla="val 0"/>
              <a:gd name="adj2" fmla="val 94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EDT – Semaine de code</a:t>
            </a:r>
            <a:endParaRPr dirty="0"/>
          </a:p>
        </p:txBody>
      </p:sp>
      <p:graphicFrame>
        <p:nvGraphicFramePr>
          <p:cNvPr id="840" name="Google Shape;840;p42"/>
          <p:cNvGraphicFramePr/>
          <p:nvPr>
            <p:extLst>
              <p:ext uri="{D42A27DB-BD31-4B8C-83A1-F6EECF244321}">
                <p14:modId xmlns:p14="http://schemas.microsoft.com/office/powerpoint/2010/main" val="3360362199"/>
              </p:ext>
            </p:extLst>
          </p:nvPr>
        </p:nvGraphicFramePr>
        <p:xfrm>
          <a:off x="720000" y="1176525"/>
          <a:ext cx="7704000" cy="3416220"/>
        </p:xfrm>
        <a:graphic>
          <a:graphicData uri="http://schemas.openxmlformats.org/drawingml/2006/table">
            <a:tbl>
              <a:tblPr>
                <a:noFill/>
                <a:tableStyleId>{C26E799F-EB60-4305-ABE2-AAD995FBA822}</a:tableStyleId>
              </a:tblPr>
              <a:tblGrid>
                <a:gridCol w="128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LUNDI</a:t>
                      </a:r>
                      <a:endParaRPr dirty="0">
                        <a:solidFill>
                          <a:schemeClr val="dk1"/>
                        </a:solidFill>
                        <a:latin typeface="Archivo Black"/>
                        <a:ea typeface="Archivo Black"/>
                        <a:cs typeface="Archivo Black"/>
                        <a:sym typeface="Archivo Blac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MARDI</a:t>
                      </a:r>
                      <a:endParaRPr dirty="0">
                        <a:solidFill>
                          <a:schemeClr val="dk1"/>
                        </a:solidFill>
                        <a:latin typeface="Archivo Black"/>
                        <a:ea typeface="Archivo Black"/>
                        <a:cs typeface="Archivo Black"/>
                        <a:sym typeface="Archivo Blac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MERCREDI</a:t>
                      </a:r>
                      <a:endParaRPr dirty="0">
                        <a:solidFill>
                          <a:schemeClr val="dk1"/>
                        </a:solidFill>
                        <a:latin typeface="Archivo Black"/>
                        <a:ea typeface="Archivo Black"/>
                        <a:cs typeface="Archivo Black"/>
                        <a:sym typeface="Archivo Blac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JEUDI</a:t>
                      </a:r>
                      <a:endParaRPr dirty="0">
                        <a:solidFill>
                          <a:schemeClr val="dk1"/>
                        </a:solidFill>
                        <a:latin typeface="Archivo Black"/>
                        <a:ea typeface="Archivo Black"/>
                        <a:cs typeface="Archivo Black"/>
                        <a:sym typeface="Archivo Blac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VENDREDI</a:t>
                      </a:r>
                      <a:endParaRPr dirty="0">
                        <a:solidFill>
                          <a:schemeClr val="dk1"/>
                        </a:solidFill>
                        <a:latin typeface="Archivo Black"/>
                        <a:ea typeface="Archivo Black"/>
                        <a:cs typeface="Archivo Black"/>
                        <a:sym typeface="Archivo Black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ORGANISATION</a:t>
                      </a:r>
                      <a:endParaRPr sz="9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6"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6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6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6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6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iro"/>
                          <a:cs typeface="Cairo"/>
                          <a:sym typeface="Cairo"/>
                        </a:rPr>
                        <a:t>Debut du HTML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CSS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Archivo Black"/>
                          <a:ea typeface="Archivo Black"/>
                          <a:cs typeface="Archivo Black"/>
                          <a:sym typeface="Archivo Black"/>
                        </a:rPr>
                        <a:t>GITHUB UPDT</a:t>
                      </a:r>
                      <a:endParaRPr sz="11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Debug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Effets de style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41" name="Google Shape;841;p42"/>
          <p:cNvSpPr/>
          <p:nvPr/>
        </p:nvSpPr>
        <p:spPr>
          <a:xfrm>
            <a:off x="2198150" y="1776438"/>
            <a:ext cx="847558" cy="22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2"/>
          <p:cNvSpPr/>
          <p:nvPr/>
        </p:nvSpPr>
        <p:spPr>
          <a:xfrm>
            <a:off x="2621928" y="2204738"/>
            <a:ext cx="2051347" cy="22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2"/>
          <p:cNvSpPr/>
          <p:nvPr/>
        </p:nvSpPr>
        <p:spPr>
          <a:xfrm>
            <a:off x="4673276" y="2658735"/>
            <a:ext cx="2566297" cy="22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2"/>
          <p:cNvSpPr/>
          <p:nvPr/>
        </p:nvSpPr>
        <p:spPr>
          <a:xfrm>
            <a:off x="2198150" y="3170175"/>
            <a:ext cx="6155203" cy="22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2"/>
          <p:cNvSpPr/>
          <p:nvPr/>
        </p:nvSpPr>
        <p:spPr>
          <a:xfrm>
            <a:off x="2621928" y="3732149"/>
            <a:ext cx="5731425" cy="2549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2"/>
          <p:cNvSpPr/>
          <p:nvPr/>
        </p:nvSpPr>
        <p:spPr>
          <a:xfrm>
            <a:off x="6091417" y="4097236"/>
            <a:ext cx="2145058" cy="22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51"/>
          <p:cNvSpPr/>
          <p:nvPr/>
        </p:nvSpPr>
        <p:spPr>
          <a:xfrm rot="10800000" flipH="1">
            <a:off x="6141600" y="1503775"/>
            <a:ext cx="2282400" cy="11640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51"/>
          <p:cNvSpPr/>
          <p:nvPr/>
        </p:nvSpPr>
        <p:spPr>
          <a:xfrm rot="10800000" flipH="1">
            <a:off x="3430800" y="1503775"/>
            <a:ext cx="2282400" cy="11640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51"/>
          <p:cNvSpPr/>
          <p:nvPr/>
        </p:nvSpPr>
        <p:spPr>
          <a:xfrm rot="10800000" flipH="1">
            <a:off x="3430800" y="3193275"/>
            <a:ext cx="2282400" cy="11640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51"/>
          <p:cNvSpPr/>
          <p:nvPr/>
        </p:nvSpPr>
        <p:spPr>
          <a:xfrm rot="10800000" flipH="1">
            <a:off x="720000" y="1503775"/>
            <a:ext cx="2282400" cy="11640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PROBLEMES RENCONTRES</a:t>
            </a:r>
            <a:endParaRPr dirty="0"/>
          </a:p>
        </p:txBody>
      </p:sp>
      <p:sp>
        <p:nvSpPr>
          <p:cNvPr id="1123" name="Google Shape;1123;p51"/>
          <p:cNvSpPr txBox="1">
            <a:spLocks noGrp="1"/>
          </p:cNvSpPr>
          <p:nvPr>
            <p:ph type="subTitle" idx="1"/>
          </p:nvPr>
        </p:nvSpPr>
        <p:spPr>
          <a:xfrm>
            <a:off x="3610350" y="3249888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BUG</a:t>
            </a:r>
            <a:endParaRPr dirty="0"/>
          </a:p>
        </p:txBody>
      </p:sp>
      <p:sp>
        <p:nvSpPr>
          <p:cNvPr id="1124" name="Google Shape;1124;p51"/>
          <p:cNvSpPr txBox="1">
            <a:spLocks noGrp="1"/>
          </p:cNvSpPr>
          <p:nvPr>
            <p:ph type="subTitle" idx="2"/>
          </p:nvPr>
        </p:nvSpPr>
        <p:spPr>
          <a:xfrm>
            <a:off x="3667750" y="3706326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tonne de bug qu’il y a eu a fix</a:t>
            </a:r>
            <a:endParaRPr dirty="0"/>
          </a:p>
        </p:txBody>
      </p:sp>
      <p:sp>
        <p:nvSpPr>
          <p:cNvPr id="1129" name="Google Shape;1129;p51"/>
          <p:cNvSpPr txBox="1">
            <a:spLocks noGrp="1"/>
          </p:cNvSpPr>
          <p:nvPr>
            <p:ph type="subTitle" idx="7"/>
          </p:nvPr>
        </p:nvSpPr>
        <p:spPr>
          <a:xfrm>
            <a:off x="809774" y="1561075"/>
            <a:ext cx="210285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DISPLAY-FLEX</a:t>
            </a:r>
            <a:endParaRPr dirty="0"/>
          </a:p>
        </p:txBody>
      </p:sp>
      <p:sp>
        <p:nvSpPr>
          <p:cNvPr id="1130" name="Google Shape;1130;p51"/>
          <p:cNvSpPr txBox="1">
            <a:spLocks noGrp="1"/>
          </p:cNvSpPr>
          <p:nvPr>
            <p:ph type="subTitle" idx="8"/>
          </p:nvPr>
        </p:nvSpPr>
        <p:spPr>
          <a:xfrm>
            <a:off x="899553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-Système de parent&gt;enfant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-</a:t>
            </a:r>
            <a:r>
              <a:rPr lang="fr-FR" sz="1400" dirty="0" err="1"/>
              <a:t>Overflow</a:t>
            </a:r>
            <a:endParaRPr sz="1400" dirty="0"/>
          </a:p>
        </p:txBody>
      </p:sp>
      <p:sp>
        <p:nvSpPr>
          <p:cNvPr id="1131" name="Google Shape;1131;p51"/>
          <p:cNvSpPr txBox="1">
            <a:spLocks noGrp="1"/>
          </p:cNvSpPr>
          <p:nvPr>
            <p:ph type="subTitle" idx="9"/>
          </p:nvPr>
        </p:nvSpPr>
        <p:spPr>
          <a:xfrm>
            <a:off x="3610350" y="1543200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TAILLE</a:t>
            </a:r>
            <a:endParaRPr dirty="0"/>
          </a:p>
        </p:txBody>
      </p:sp>
      <p:sp>
        <p:nvSpPr>
          <p:cNvPr id="1132" name="Google Shape;1132;p51"/>
          <p:cNvSpPr txBox="1">
            <a:spLocks noGrp="1"/>
          </p:cNvSpPr>
          <p:nvPr>
            <p:ph type="subTitle" idx="13"/>
          </p:nvPr>
        </p:nvSpPr>
        <p:spPr>
          <a:xfrm>
            <a:off x="3610352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-Taille du CSS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-Taille du HTML</a:t>
            </a:r>
            <a:endParaRPr dirty="0"/>
          </a:p>
        </p:txBody>
      </p:sp>
      <p:sp>
        <p:nvSpPr>
          <p:cNvPr id="1133" name="Google Shape;1133;p51"/>
          <p:cNvSpPr txBox="1">
            <a:spLocks noGrp="1"/>
          </p:cNvSpPr>
          <p:nvPr>
            <p:ph type="subTitle" idx="14"/>
          </p:nvPr>
        </p:nvSpPr>
        <p:spPr>
          <a:xfrm>
            <a:off x="6321150" y="1543200"/>
            <a:ext cx="1923300" cy="4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</a:t>
            </a:r>
            <a:endParaRPr dirty="0"/>
          </a:p>
        </p:txBody>
      </p:sp>
      <p:sp>
        <p:nvSpPr>
          <p:cNvPr id="1134" name="Google Shape;1134;p51"/>
          <p:cNvSpPr txBox="1">
            <a:spLocks noGrp="1"/>
          </p:cNvSpPr>
          <p:nvPr>
            <p:ph type="subTitle" idx="15"/>
          </p:nvPr>
        </p:nvSpPr>
        <p:spPr>
          <a:xfrm>
            <a:off x="6321153" y="1958750"/>
            <a:ext cx="1923300" cy="66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-Le merge des deux fichiers</a:t>
            </a:r>
            <a:endParaRPr dirty="0"/>
          </a:p>
        </p:txBody>
      </p:sp>
      <p:sp>
        <p:nvSpPr>
          <p:cNvPr id="1135" name="Google Shape;1135;p51"/>
          <p:cNvSpPr/>
          <p:nvPr/>
        </p:nvSpPr>
        <p:spPr>
          <a:xfrm>
            <a:off x="6364550" y="4603496"/>
            <a:ext cx="685831" cy="1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Libre Barcode 39 Text"/>
              </a:rPr>
              <a:t>856834</a:t>
            </a:r>
          </a:p>
        </p:txBody>
      </p:sp>
      <p:sp>
        <p:nvSpPr>
          <p:cNvPr id="1136" name="Google Shape;1136;p51"/>
          <p:cNvSpPr/>
          <p:nvPr/>
        </p:nvSpPr>
        <p:spPr>
          <a:xfrm>
            <a:off x="5612675" y="4603496"/>
            <a:ext cx="685831" cy="1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Libre Barcode 39 Text"/>
              </a:rPr>
              <a:t>856834</a:t>
            </a:r>
          </a:p>
        </p:txBody>
      </p:sp>
      <p:cxnSp>
        <p:nvCxnSpPr>
          <p:cNvPr id="1137" name="Google Shape;1137;p51"/>
          <p:cNvCxnSpPr/>
          <p:nvPr/>
        </p:nvCxnSpPr>
        <p:spPr>
          <a:xfrm>
            <a:off x="634175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8" name="Google Shape;1138;p51"/>
          <p:cNvCxnSpPr/>
          <p:nvPr/>
        </p:nvCxnSpPr>
        <p:spPr>
          <a:xfrm>
            <a:off x="632012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51"/>
          <p:cNvCxnSpPr/>
          <p:nvPr/>
        </p:nvCxnSpPr>
        <p:spPr>
          <a:xfrm>
            <a:off x="559105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0" name="Google Shape;1140;p51"/>
          <p:cNvCxnSpPr/>
          <p:nvPr/>
        </p:nvCxnSpPr>
        <p:spPr>
          <a:xfrm>
            <a:off x="556942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1" name="Google Shape;1141;p51"/>
          <p:cNvCxnSpPr/>
          <p:nvPr/>
        </p:nvCxnSpPr>
        <p:spPr>
          <a:xfrm>
            <a:off x="709480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2" name="Google Shape;1142;p51"/>
          <p:cNvCxnSpPr/>
          <p:nvPr/>
        </p:nvCxnSpPr>
        <p:spPr>
          <a:xfrm>
            <a:off x="707317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272" name="Google Shape;1272;p57"/>
          <p:cNvSpPr txBox="1">
            <a:spLocks noGrp="1"/>
          </p:cNvSpPr>
          <p:nvPr>
            <p:ph type="body" idx="1"/>
          </p:nvPr>
        </p:nvSpPr>
        <p:spPr>
          <a:xfrm>
            <a:off x="720000" y="1346750"/>
            <a:ext cx="7704000" cy="325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IMAGES / FONT</a:t>
            </a:r>
            <a:endParaRPr sz="200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sz="1600" dirty="0">
                <a:solidFill>
                  <a:schemeClr val="dk1"/>
                </a:solidFill>
                <a:uFill>
                  <a:noFill/>
                </a:uFill>
              </a:rPr>
              <a:t>Google Font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sz="1600" dirty="0">
                <a:solidFill>
                  <a:schemeClr val="dk1"/>
                </a:solidFill>
                <a:uFill>
                  <a:noFill/>
                </a:uFill>
              </a:rPr>
              <a:t>Adobe Stock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</a:t>
            </a:r>
            <a:endParaRPr sz="200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sz="1600" dirty="0">
                <a:solidFill>
                  <a:schemeClr val="dk1"/>
                </a:solidFill>
                <a:uFill>
                  <a:noFill/>
                </a:uFill>
              </a:rPr>
              <a:t>MDN Web Docs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  <a:uFill>
                  <a:noFill/>
                </a:uFill>
              </a:rPr>
              <a:t>Chat GPT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  <a:uFill>
                  <a:noFill/>
                </a:uFill>
              </a:rPr>
              <a:t>Flexbox Froggy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  <a:uFill>
                  <a:noFill/>
                </a:uFill>
              </a:rPr>
              <a:t>Blackbox AI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50"/>
          <p:cNvSpPr/>
          <p:nvPr/>
        </p:nvSpPr>
        <p:spPr>
          <a:xfrm rot="-1571709">
            <a:off x="1537909" y="1310297"/>
            <a:ext cx="6068234" cy="2046311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50"/>
          <p:cNvSpPr/>
          <p:nvPr/>
        </p:nvSpPr>
        <p:spPr>
          <a:xfrm>
            <a:off x="2491048" y="2206200"/>
            <a:ext cx="4161904" cy="731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fr-FR" b="0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50000">
                      <a:schemeClr val="lt2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atin typeface="Archivo Black"/>
              </a:rPr>
              <a:t>MERCI !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50000">
                    <a:schemeClr val="lt2"/>
                  </a:gs>
                  <a:gs pos="100000">
                    <a:schemeClr val="accent4"/>
                  </a:gs>
                </a:gsLst>
                <a:lin ang="5400012" scaled="0"/>
              </a:gradFill>
              <a:latin typeface="Archivo Black"/>
            </a:endParaRPr>
          </a:p>
        </p:txBody>
      </p:sp>
      <p:pic>
        <p:nvPicPr>
          <p:cNvPr id="1102" name="Google Shape;1102;p50"/>
          <p:cNvPicPr preferRelativeResize="0"/>
          <p:nvPr/>
        </p:nvPicPr>
        <p:blipFill rotWithShape="1">
          <a:blip r:embed="rId3">
            <a:alphaModFix/>
          </a:blip>
          <a:srcRect l="5954" r="5963"/>
          <a:stretch/>
        </p:blipFill>
        <p:spPr>
          <a:xfrm rot="1301853">
            <a:off x="6162797" y="-268961"/>
            <a:ext cx="1732126" cy="23815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3" name="Google Shape;1103;p50"/>
          <p:cNvGrpSpPr/>
          <p:nvPr/>
        </p:nvGrpSpPr>
        <p:grpSpPr>
          <a:xfrm>
            <a:off x="1103700" y="1048976"/>
            <a:ext cx="495600" cy="495600"/>
            <a:chOff x="1347175" y="2128426"/>
            <a:chExt cx="495600" cy="495600"/>
          </a:xfrm>
        </p:grpSpPr>
        <p:sp>
          <p:nvSpPr>
            <p:cNvPr id="1104" name="Google Shape;1104;p50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50"/>
          <p:cNvGrpSpPr/>
          <p:nvPr/>
        </p:nvGrpSpPr>
        <p:grpSpPr>
          <a:xfrm>
            <a:off x="6892503" y="4224891"/>
            <a:ext cx="1135255" cy="378616"/>
            <a:chOff x="719955" y="981180"/>
            <a:chExt cx="1322833" cy="441174"/>
          </a:xfrm>
        </p:grpSpPr>
        <p:sp>
          <p:nvSpPr>
            <p:cNvPr id="1107" name="Google Shape;1107;p50"/>
            <p:cNvSpPr/>
            <p:nvPr/>
          </p:nvSpPr>
          <p:spPr>
            <a:xfrm>
              <a:off x="1160778" y="981180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719955" y="981180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1601955" y="981180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" name="Google Shape;1110;p50"/>
          <p:cNvSpPr/>
          <p:nvPr/>
        </p:nvSpPr>
        <p:spPr>
          <a:xfrm>
            <a:off x="974988" y="289575"/>
            <a:ext cx="2472900" cy="3651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50"/>
          <p:cNvSpPr/>
          <p:nvPr/>
        </p:nvSpPr>
        <p:spPr>
          <a:xfrm>
            <a:off x="1115600" y="413750"/>
            <a:ext cx="2179247" cy="1116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AWESOME WORDS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55"/>
          <p:cNvSpPr txBox="1">
            <a:spLocks noGrp="1"/>
          </p:cNvSpPr>
          <p:nvPr>
            <p:ph type="title"/>
          </p:nvPr>
        </p:nvSpPr>
        <p:spPr>
          <a:xfrm>
            <a:off x="2587650" y="540000"/>
            <a:ext cx="3968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MERCI!</a:t>
            </a:r>
            <a:endParaRPr dirty="0"/>
          </a:p>
        </p:txBody>
      </p:sp>
      <p:sp>
        <p:nvSpPr>
          <p:cNvPr id="1223" name="Google Shape;1223;p55"/>
          <p:cNvSpPr txBox="1">
            <a:spLocks noGrp="1"/>
          </p:cNvSpPr>
          <p:nvPr>
            <p:ph type="subTitle" idx="1"/>
          </p:nvPr>
        </p:nvSpPr>
        <p:spPr>
          <a:xfrm>
            <a:off x="2997775" y="2031500"/>
            <a:ext cx="3148500" cy="27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Question?</a:t>
            </a:r>
            <a:endParaRPr dirty="0"/>
          </a:p>
        </p:txBody>
      </p:sp>
      <p:sp>
        <p:nvSpPr>
          <p:cNvPr id="1224" name="Google Shape;1224;p55"/>
          <p:cNvSpPr txBox="1">
            <a:spLocks noGrp="1"/>
          </p:cNvSpPr>
          <p:nvPr>
            <p:ph type="subTitle" idx="2"/>
          </p:nvPr>
        </p:nvSpPr>
        <p:spPr>
          <a:xfrm>
            <a:off x="3329725" y="2307975"/>
            <a:ext cx="2484600" cy="101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hlinkClick r:id="rId3"/>
              </a:rPr>
              <a:t>d_mmadi</a:t>
            </a:r>
            <a:r>
              <a:rPr lang="en" dirty="0">
                <a:hlinkClick r:id="rId3"/>
              </a:rPr>
              <a:t>@hetic.eu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d_abrivard@hetic.eu</a:t>
            </a:r>
            <a:endParaRPr dirty="0"/>
          </a:p>
        </p:txBody>
      </p:sp>
      <p:grpSp>
        <p:nvGrpSpPr>
          <p:cNvPr id="1225" name="Google Shape;1225;p55"/>
          <p:cNvGrpSpPr/>
          <p:nvPr/>
        </p:nvGrpSpPr>
        <p:grpSpPr>
          <a:xfrm>
            <a:off x="3587486" y="1368424"/>
            <a:ext cx="407391" cy="407391"/>
            <a:chOff x="4500573" y="2571753"/>
            <a:chExt cx="417024" cy="417024"/>
          </a:xfrm>
        </p:grpSpPr>
        <p:sp>
          <p:nvSpPr>
            <p:cNvPr id="1226" name="Google Shape;1226;p55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5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" name="Google Shape;1228;p55"/>
          <p:cNvSpPr/>
          <p:nvPr/>
        </p:nvSpPr>
        <p:spPr>
          <a:xfrm>
            <a:off x="4298137" y="1368393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" name="Google Shape;1229;p55"/>
          <p:cNvGrpSpPr/>
          <p:nvPr/>
        </p:nvGrpSpPr>
        <p:grpSpPr>
          <a:xfrm>
            <a:off x="4945409" y="1368385"/>
            <a:ext cx="407432" cy="407391"/>
            <a:chOff x="812101" y="2571761"/>
            <a:chExt cx="417066" cy="417024"/>
          </a:xfrm>
        </p:grpSpPr>
        <p:sp>
          <p:nvSpPr>
            <p:cNvPr id="1230" name="Google Shape;1230;p55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5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5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55"/>
          <p:cNvGrpSpPr/>
          <p:nvPr/>
        </p:nvGrpSpPr>
        <p:grpSpPr>
          <a:xfrm>
            <a:off x="974350" y="3714926"/>
            <a:ext cx="495600" cy="495600"/>
            <a:chOff x="1347175" y="2128426"/>
            <a:chExt cx="495600" cy="495600"/>
          </a:xfrm>
        </p:grpSpPr>
        <p:sp>
          <p:nvSpPr>
            <p:cNvPr id="1241" name="Google Shape;1241;p55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3" name="Google Shape;1243;p55"/>
          <p:cNvPicPr preferRelativeResize="0"/>
          <p:nvPr/>
        </p:nvPicPr>
        <p:blipFill rotWithShape="1">
          <a:blip r:embed="rId4">
            <a:alphaModFix/>
          </a:blip>
          <a:srcRect l="35156" t="21119" r="29166" b="11426"/>
          <a:stretch/>
        </p:blipFill>
        <p:spPr>
          <a:xfrm rot="-1101279" flipH="1">
            <a:off x="6867828" y="-842677"/>
            <a:ext cx="2192967" cy="2332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RE-DESIGN et CODE de :</a:t>
            </a:r>
            <a:endParaRPr dirty="0"/>
          </a:p>
        </p:txBody>
      </p:sp>
      <p:grpSp>
        <p:nvGrpSpPr>
          <p:cNvPr id="686" name="Google Shape;686;p34"/>
          <p:cNvGrpSpPr/>
          <p:nvPr/>
        </p:nvGrpSpPr>
        <p:grpSpPr>
          <a:xfrm>
            <a:off x="7068950" y="1473101"/>
            <a:ext cx="495600" cy="495600"/>
            <a:chOff x="1347175" y="2128426"/>
            <a:chExt cx="495600" cy="495600"/>
          </a:xfrm>
        </p:grpSpPr>
        <p:sp>
          <p:nvSpPr>
            <p:cNvPr id="687" name="Google Shape;687;p34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" name="Google Shape;689;p34"/>
          <p:cNvSpPr/>
          <p:nvPr/>
        </p:nvSpPr>
        <p:spPr>
          <a:xfrm>
            <a:off x="6851151" y="4603503"/>
            <a:ext cx="1230448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CHROME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412FB0-0E73-53CD-BAFB-17D8A4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573" y="1268621"/>
            <a:ext cx="4998853" cy="2606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Google Shape;694;p35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911875" y="165707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5" name="Google Shape;695;p35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911875" y="330442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6" name="Google Shape;696;p35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4841925" y="1657075"/>
            <a:ext cx="801000" cy="79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7" name="Google Shape;697;p35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4841925" y="3304425"/>
            <a:ext cx="801000" cy="79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8" name="Google Shape;698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METHODOLOGIE GLOBALE</a:t>
            </a:r>
            <a:endParaRPr dirty="0"/>
          </a:p>
        </p:txBody>
      </p:sp>
      <p:sp>
        <p:nvSpPr>
          <p:cNvPr id="699" name="Google Shape;699;p35"/>
          <p:cNvSpPr txBox="1">
            <a:spLocks noGrp="1"/>
          </p:cNvSpPr>
          <p:nvPr>
            <p:ph type="subTitle" idx="1"/>
          </p:nvPr>
        </p:nvSpPr>
        <p:spPr>
          <a:xfrm>
            <a:off x="199655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</a:t>
            </a:r>
            <a:endParaRPr dirty="0"/>
          </a:p>
        </p:txBody>
      </p:sp>
      <p:sp>
        <p:nvSpPr>
          <p:cNvPr id="700" name="Google Shape;700;p35"/>
          <p:cNvSpPr txBox="1">
            <a:spLocks noGrp="1"/>
          </p:cNvSpPr>
          <p:nvPr>
            <p:ph type="subTitle" idx="2"/>
          </p:nvPr>
        </p:nvSpPr>
        <p:spPr>
          <a:xfrm>
            <a:off x="1996562" y="3565425"/>
            <a:ext cx="2401938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Analyse du contenu , du fond et mise a jour de la forme et finalisation de la procedure.</a:t>
            </a:r>
            <a:endParaRPr sz="1400" dirty="0"/>
          </a:p>
        </p:txBody>
      </p:sp>
      <p:sp>
        <p:nvSpPr>
          <p:cNvPr id="701" name="Google Shape;701;p35"/>
          <p:cNvSpPr txBox="1">
            <a:spLocks noGrp="1"/>
          </p:cNvSpPr>
          <p:nvPr>
            <p:ph type="title" idx="3"/>
          </p:nvPr>
        </p:nvSpPr>
        <p:spPr>
          <a:xfrm>
            <a:off x="995125" y="346912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702" name="Google Shape;702;p35"/>
          <p:cNvSpPr txBox="1">
            <a:spLocks noGrp="1"/>
          </p:cNvSpPr>
          <p:nvPr>
            <p:ph type="subTitle" idx="4"/>
          </p:nvPr>
        </p:nvSpPr>
        <p:spPr>
          <a:xfrm>
            <a:off x="5926600" y="309562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703" name="Google Shape;703;p35"/>
          <p:cNvSpPr txBox="1">
            <a:spLocks noGrp="1"/>
          </p:cNvSpPr>
          <p:nvPr>
            <p:ph type="subTitle" idx="5"/>
          </p:nvPr>
        </p:nvSpPr>
        <p:spPr>
          <a:xfrm>
            <a:off x="5926612" y="356542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Soutenance</a:t>
            </a:r>
            <a:endParaRPr sz="1400" dirty="0"/>
          </a:p>
        </p:txBody>
      </p:sp>
      <p:sp>
        <p:nvSpPr>
          <p:cNvPr id="704" name="Google Shape;704;p35"/>
          <p:cNvSpPr txBox="1">
            <a:spLocks noGrp="1"/>
          </p:cNvSpPr>
          <p:nvPr>
            <p:ph type="title" idx="6"/>
          </p:nvPr>
        </p:nvSpPr>
        <p:spPr>
          <a:xfrm>
            <a:off x="4925175" y="346912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705" name="Google Shape;705;p35"/>
          <p:cNvSpPr txBox="1">
            <a:spLocks noGrp="1"/>
          </p:cNvSpPr>
          <p:nvPr>
            <p:ph type="subTitle" idx="7"/>
          </p:nvPr>
        </p:nvSpPr>
        <p:spPr>
          <a:xfrm>
            <a:off x="199655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dirty="0"/>
          </a:p>
        </p:txBody>
      </p:sp>
      <p:sp>
        <p:nvSpPr>
          <p:cNvPr id="706" name="Google Shape;706;p35"/>
          <p:cNvSpPr txBox="1">
            <a:spLocks noGrp="1"/>
          </p:cNvSpPr>
          <p:nvPr>
            <p:ph type="subTitle" idx="8"/>
          </p:nvPr>
        </p:nvSpPr>
        <p:spPr>
          <a:xfrm>
            <a:off x="1996562" y="1918075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Proposer un design coherant et adapté a la demande tout en gardant 100% du contenu initial de la page</a:t>
            </a:r>
            <a:endParaRPr sz="1400" dirty="0"/>
          </a:p>
        </p:txBody>
      </p:sp>
      <p:sp>
        <p:nvSpPr>
          <p:cNvPr id="707" name="Google Shape;707;p35"/>
          <p:cNvSpPr txBox="1">
            <a:spLocks noGrp="1"/>
          </p:cNvSpPr>
          <p:nvPr>
            <p:ph type="title" idx="9"/>
          </p:nvPr>
        </p:nvSpPr>
        <p:spPr>
          <a:xfrm>
            <a:off x="995125" y="182177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708" name="Google Shape;708;p35"/>
          <p:cNvSpPr txBox="1">
            <a:spLocks noGrp="1"/>
          </p:cNvSpPr>
          <p:nvPr>
            <p:ph type="subTitle" idx="13"/>
          </p:nvPr>
        </p:nvSpPr>
        <p:spPr>
          <a:xfrm>
            <a:off x="5926600" y="1448275"/>
            <a:ext cx="2318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METHODOLOGIE</a:t>
            </a:r>
            <a:endParaRPr dirty="0"/>
          </a:p>
        </p:txBody>
      </p:sp>
      <p:sp>
        <p:nvSpPr>
          <p:cNvPr id="709" name="Google Shape;709;p35"/>
          <p:cNvSpPr txBox="1">
            <a:spLocks noGrp="1"/>
          </p:cNvSpPr>
          <p:nvPr>
            <p:ph type="subTitle" idx="14"/>
          </p:nvPr>
        </p:nvSpPr>
        <p:spPr>
          <a:xfrm>
            <a:off x="5935450" y="1857808"/>
            <a:ext cx="2318700" cy="7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Analyse du site </a:t>
            </a:r>
            <a:r>
              <a:rPr lang="en" sz="1400" dirty="0">
                <a:sym typeface="Wingdings" panose="05000000000000000000" pitchFamily="2" charset="2"/>
              </a:rPr>
              <a:t> Design du site  Codage du site</a:t>
            </a:r>
            <a:endParaRPr sz="1400" dirty="0"/>
          </a:p>
        </p:txBody>
      </p:sp>
      <p:sp>
        <p:nvSpPr>
          <p:cNvPr id="710" name="Google Shape;710;p35"/>
          <p:cNvSpPr txBox="1">
            <a:spLocks noGrp="1"/>
          </p:cNvSpPr>
          <p:nvPr>
            <p:ph type="title" idx="15"/>
          </p:nvPr>
        </p:nvSpPr>
        <p:spPr>
          <a:xfrm>
            <a:off x="4925175" y="1821775"/>
            <a:ext cx="634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711" name="Google Shape;711;p35"/>
          <p:cNvSpPr/>
          <p:nvPr/>
        </p:nvSpPr>
        <p:spPr>
          <a:xfrm>
            <a:off x="6364550" y="4603496"/>
            <a:ext cx="685831" cy="1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Libre Barcode 39 Text"/>
              </a:rPr>
              <a:t>856834</a:t>
            </a:r>
          </a:p>
        </p:txBody>
      </p:sp>
      <p:sp>
        <p:nvSpPr>
          <p:cNvPr id="712" name="Google Shape;712;p35"/>
          <p:cNvSpPr/>
          <p:nvPr/>
        </p:nvSpPr>
        <p:spPr>
          <a:xfrm>
            <a:off x="5612675" y="4603496"/>
            <a:ext cx="685831" cy="1887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Libre Barcode 39 Text"/>
              </a:rPr>
              <a:t>856834</a:t>
            </a:r>
          </a:p>
        </p:txBody>
      </p:sp>
      <p:cxnSp>
        <p:nvCxnSpPr>
          <p:cNvPr id="713" name="Google Shape;713;p35"/>
          <p:cNvCxnSpPr/>
          <p:nvPr/>
        </p:nvCxnSpPr>
        <p:spPr>
          <a:xfrm>
            <a:off x="634175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4" name="Google Shape;714;p35"/>
          <p:cNvCxnSpPr/>
          <p:nvPr/>
        </p:nvCxnSpPr>
        <p:spPr>
          <a:xfrm>
            <a:off x="632012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5" name="Google Shape;715;p35"/>
          <p:cNvCxnSpPr/>
          <p:nvPr/>
        </p:nvCxnSpPr>
        <p:spPr>
          <a:xfrm>
            <a:off x="559105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6" name="Google Shape;716;p35"/>
          <p:cNvCxnSpPr/>
          <p:nvPr/>
        </p:nvCxnSpPr>
        <p:spPr>
          <a:xfrm>
            <a:off x="556942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7" name="Google Shape;717;p35"/>
          <p:cNvCxnSpPr/>
          <p:nvPr/>
        </p:nvCxnSpPr>
        <p:spPr>
          <a:xfrm>
            <a:off x="7094800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8" name="Google Shape;718;p35"/>
          <p:cNvCxnSpPr/>
          <p:nvPr/>
        </p:nvCxnSpPr>
        <p:spPr>
          <a:xfrm>
            <a:off x="7073175" y="4603000"/>
            <a:ext cx="0" cy="188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41"/>
          <p:cNvSpPr/>
          <p:nvPr/>
        </p:nvSpPr>
        <p:spPr>
          <a:xfrm rot="10800000" flipH="1">
            <a:off x="6541800" y="1394000"/>
            <a:ext cx="1612500" cy="9093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1"/>
          <p:cNvSpPr/>
          <p:nvPr/>
        </p:nvSpPr>
        <p:spPr>
          <a:xfrm rot="10800000" flipH="1">
            <a:off x="2857050" y="1394000"/>
            <a:ext cx="1612500" cy="9093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1"/>
          <p:cNvSpPr/>
          <p:nvPr/>
        </p:nvSpPr>
        <p:spPr>
          <a:xfrm rot="10800000" flipH="1">
            <a:off x="4691100" y="3593350"/>
            <a:ext cx="1612500" cy="9093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1"/>
          <p:cNvSpPr/>
          <p:nvPr/>
        </p:nvSpPr>
        <p:spPr>
          <a:xfrm rot="10800000" flipH="1">
            <a:off x="989700" y="3593350"/>
            <a:ext cx="1612500" cy="909300"/>
          </a:xfrm>
          <a:prstGeom prst="snip2DiagRect">
            <a:avLst>
              <a:gd name="adj1" fmla="val 0"/>
              <a:gd name="adj2" fmla="val 144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 DU CONTENU</a:t>
            </a:r>
            <a:endParaRPr dirty="0"/>
          </a:p>
        </p:txBody>
      </p:sp>
      <p:sp>
        <p:nvSpPr>
          <p:cNvPr id="821" name="Google Shape;821;p41"/>
          <p:cNvSpPr txBox="1"/>
          <p:nvPr/>
        </p:nvSpPr>
        <p:spPr>
          <a:xfrm>
            <a:off x="1022999" y="1613750"/>
            <a:ext cx="1545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Design</a:t>
            </a:r>
            <a:endParaRPr sz="200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822" name="Google Shape;822;p41"/>
          <p:cNvSpPr txBox="1"/>
          <p:nvPr/>
        </p:nvSpPr>
        <p:spPr>
          <a:xfrm>
            <a:off x="1023000" y="3690400"/>
            <a:ext cx="15459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Analyse de l’ancienne page et re-design</a:t>
            </a:r>
            <a:endParaRPr sz="1600" dirty="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823" name="Google Shape;823;p41"/>
          <p:cNvSpPr txBox="1"/>
          <p:nvPr/>
        </p:nvSpPr>
        <p:spPr>
          <a:xfrm>
            <a:off x="2890349" y="3813100"/>
            <a:ext cx="1545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Organisation de la methode de code</a:t>
            </a:r>
            <a:endParaRPr sz="105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824" name="Google Shape;824;p41"/>
          <p:cNvSpPr txBox="1"/>
          <p:nvPr/>
        </p:nvSpPr>
        <p:spPr>
          <a:xfrm>
            <a:off x="2873700" y="1491050"/>
            <a:ext cx="15459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Organisation entre Dwain et Icham</a:t>
            </a:r>
            <a:endParaRPr sz="1600" dirty="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825" name="Google Shape;825;p41"/>
          <p:cNvSpPr txBox="1"/>
          <p:nvPr/>
        </p:nvSpPr>
        <p:spPr>
          <a:xfrm>
            <a:off x="4724399" y="1613750"/>
            <a:ext cx="1545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</a:t>
            </a:r>
            <a:endParaRPr sz="200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826" name="Google Shape;826;p41"/>
          <p:cNvSpPr txBox="1"/>
          <p:nvPr/>
        </p:nvSpPr>
        <p:spPr>
          <a:xfrm>
            <a:off x="4724400" y="3690400"/>
            <a:ext cx="15459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Rassemblement du code des deux parties</a:t>
            </a:r>
            <a:endParaRPr sz="1600" dirty="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827" name="Google Shape;827;p41"/>
          <p:cNvSpPr txBox="1"/>
          <p:nvPr/>
        </p:nvSpPr>
        <p:spPr>
          <a:xfrm>
            <a:off x="6575099" y="3813100"/>
            <a:ext cx="1545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FINAL</a:t>
            </a:r>
            <a:endParaRPr sz="2000" dirty="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828" name="Google Shape;828;p41"/>
          <p:cNvSpPr txBox="1"/>
          <p:nvPr/>
        </p:nvSpPr>
        <p:spPr>
          <a:xfrm>
            <a:off x="6575100" y="1491050"/>
            <a:ext cx="15459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Debug, effets de style etc…</a:t>
            </a:r>
            <a:endParaRPr sz="1600" dirty="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cxnSp>
        <p:nvCxnSpPr>
          <p:cNvPr id="829" name="Google Shape;829;p41"/>
          <p:cNvCxnSpPr/>
          <p:nvPr/>
        </p:nvCxnSpPr>
        <p:spPr>
          <a:xfrm>
            <a:off x="864025" y="2952200"/>
            <a:ext cx="7441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0" name="Google Shape;830;p41"/>
          <p:cNvCxnSpPr>
            <a:stCxn id="821" idx="2"/>
            <a:endCxn id="819" idx="1"/>
          </p:cNvCxnSpPr>
          <p:nvPr/>
        </p:nvCxnSpPr>
        <p:spPr>
          <a:xfrm>
            <a:off x="1795949" y="2083550"/>
            <a:ext cx="0" cy="15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1" name="Google Shape;831;p41"/>
          <p:cNvCxnSpPr>
            <a:stCxn id="817" idx="3"/>
            <a:endCxn id="823" idx="0"/>
          </p:cNvCxnSpPr>
          <p:nvPr/>
        </p:nvCxnSpPr>
        <p:spPr>
          <a:xfrm>
            <a:off x="3663300" y="2303300"/>
            <a:ext cx="0" cy="15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2" name="Google Shape;832;p41"/>
          <p:cNvCxnSpPr>
            <a:stCxn id="825" idx="2"/>
            <a:endCxn id="818" idx="1"/>
          </p:cNvCxnSpPr>
          <p:nvPr/>
        </p:nvCxnSpPr>
        <p:spPr>
          <a:xfrm>
            <a:off x="5497349" y="2083550"/>
            <a:ext cx="0" cy="15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3" name="Google Shape;833;p41"/>
          <p:cNvCxnSpPr>
            <a:stCxn id="816" idx="3"/>
            <a:endCxn id="827" idx="0"/>
          </p:cNvCxnSpPr>
          <p:nvPr/>
        </p:nvCxnSpPr>
        <p:spPr>
          <a:xfrm>
            <a:off x="7348050" y="2303300"/>
            <a:ext cx="0" cy="15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6"/>
          <p:cNvSpPr/>
          <p:nvPr/>
        </p:nvSpPr>
        <p:spPr>
          <a:xfrm rot="-1571709">
            <a:off x="1537909" y="1310297"/>
            <a:ext cx="6068234" cy="2046311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4" name="Google Shape;724;p36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1730850" y="2061825"/>
            <a:ext cx="1022400" cy="1020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725" name="Google Shape;725;p36"/>
          <p:cNvGrpSpPr/>
          <p:nvPr/>
        </p:nvGrpSpPr>
        <p:grpSpPr>
          <a:xfrm>
            <a:off x="974350" y="3714926"/>
            <a:ext cx="495600" cy="495600"/>
            <a:chOff x="1347175" y="2128426"/>
            <a:chExt cx="495600" cy="495600"/>
          </a:xfrm>
        </p:grpSpPr>
        <p:sp>
          <p:nvSpPr>
            <p:cNvPr id="726" name="Google Shape;726;p36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36"/>
          <p:cNvSpPr txBox="1">
            <a:spLocks noGrp="1"/>
          </p:cNvSpPr>
          <p:nvPr>
            <p:ph type="title"/>
          </p:nvPr>
        </p:nvSpPr>
        <p:spPr>
          <a:xfrm>
            <a:off x="3156763" y="1945400"/>
            <a:ext cx="4045200" cy="7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</a:t>
            </a:r>
            <a:endParaRPr dirty="0"/>
          </a:p>
        </p:txBody>
      </p:sp>
      <p:sp>
        <p:nvSpPr>
          <p:cNvPr id="729" name="Google Shape;729;p36"/>
          <p:cNvSpPr txBox="1">
            <a:spLocks noGrp="1"/>
          </p:cNvSpPr>
          <p:nvPr>
            <p:ph type="subTitle" idx="1"/>
          </p:nvPr>
        </p:nvSpPr>
        <p:spPr>
          <a:xfrm>
            <a:off x="3156763" y="2615175"/>
            <a:ext cx="4783788" cy="49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du design initial du site et tri des informations</a:t>
            </a:r>
            <a:endParaRPr dirty="0"/>
          </a:p>
        </p:txBody>
      </p:sp>
      <p:sp>
        <p:nvSpPr>
          <p:cNvPr id="730" name="Google Shape;730;p36"/>
          <p:cNvSpPr txBox="1">
            <a:spLocks noGrp="1"/>
          </p:cNvSpPr>
          <p:nvPr>
            <p:ph type="title" idx="2"/>
          </p:nvPr>
        </p:nvSpPr>
        <p:spPr>
          <a:xfrm>
            <a:off x="1821688" y="2280675"/>
            <a:ext cx="840600" cy="5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731" name="Google Shape;731;p36"/>
          <p:cNvSpPr/>
          <p:nvPr/>
        </p:nvSpPr>
        <p:spPr>
          <a:xfrm>
            <a:off x="6851151" y="4603503"/>
            <a:ext cx="1230448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2"/>
                </a:solidFill>
                <a:latin typeface="Michroma"/>
              </a:rPr>
              <a:t>CHROME</a:t>
            </a:r>
          </a:p>
        </p:txBody>
      </p:sp>
      <p:sp>
        <p:nvSpPr>
          <p:cNvPr id="732" name="Google Shape;732;p36"/>
          <p:cNvSpPr/>
          <p:nvPr/>
        </p:nvSpPr>
        <p:spPr>
          <a:xfrm>
            <a:off x="1067351" y="404253"/>
            <a:ext cx="787848" cy="130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2"/>
                </a:solidFill>
                <a:latin typeface="Michroma"/>
              </a:rPr>
              <a:t>DARK</a:t>
            </a:r>
          </a:p>
        </p:txBody>
      </p:sp>
      <p:grpSp>
        <p:nvGrpSpPr>
          <p:cNvPr id="733" name="Google Shape;733;p36"/>
          <p:cNvGrpSpPr/>
          <p:nvPr/>
        </p:nvGrpSpPr>
        <p:grpSpPr>
          <a:xfrm>
            <a:off x="719953" y="654675"/>
            <a:ext cx="1135255" cy="378616"/>
            <a:chOff x="719955" y="540005"/>
            <a:chExt cx="1322833" cy="441174"/>
          </a:xfrm>
        </p:grpSpPr>
        <p:sp>
          <p:nvSpPr>
            <p:cNvPr id="734" name="Google Shape;734;p36"/>
            <p:cNvSpPr/>
            <p:nvPr/>
          </p:nvSpPr>
          <p:spPr>
            <a:xfrm>
              <a:off x="1160778" y="540005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719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1601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37" name="Google Shape;737;p36"/>
          <p:cNvPicPr preferRelativeResize="0"/>
          <p:nvPr/>
        </p:nvPicPr>
        <p:blipFill rotWithShape="1">
          <a:blip r:embed="rId4">
            <a:alphaModFix/>
          </a:blip>
          <a:srcRect l="6194" r="6185"/>
          <a:stretch/>
        </p:blipFill>
        <p:spPr>
          <a:xfrm rot="2700013" flipH="1">
            <a:off x="5458501" y="-802232"/>
            <a:ext cx="2212999" cy="2244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7"/>
          <p:cNvSpPr/>
          <p:nvPr/>
        </p:nvSpPr>
        <p:spPr>
          <a:xfrm>
            <a:off x="5608688" y="289575"/>
            <a:ext cx="2472900" cy="3651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7"/>
          <p:cNvSpPr txBox="1">
            <a:spLocks noGrp="1"/>
          </p:cNvSpPr>
          <p:nvPr>
            <p:ph type="title"/>
          </p:nvPr>
        </p:nvSpPr>
        <p:spPr>
          <a:xfrm>
            <a:off x="4219450" y="1411650"/>
            <a:ext cx="42045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</a:t>
            </a:r>
            <a:endParaRPr dirty="0"/>
          </a:p>
        </p:txBody>
      </p:sp>
      <p:sp>
        <p:nvSpPr>
          <p:cNvPr id="744" name="Google Shape;744;p37"/>
          <p:cNvSpPr txBox="1">
            <a:spLocks noGrp="1"/>
          </p:cNvSpPr>
          <p:nvPr>
            <p:ph type="subTitle" idx="1"/>
          </p:nvPr>
        </p:nvSpPr>
        <p:spPr>
          <a:xfrm>
            <a:off x="4219450" y="2253450"/>
            <a:ext cx="42045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Hierarchisations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Tri de la pertinence des elements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Tes UI/UX grace a l’entourage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Inspiration de site des conccurents</a:t>
            </a:r>
            <a:endParaRPr dirty="0"/>
          </a:p>
        </p:txBody>
      </p:sp>
      <p:grpSp>
        <p:nvGrpSpPr>
          <p:cNvPr id="745" name="Google Shape;745;p37"/>
          <p:cNvGrpSpPr/>
          <p:nvPr/>
        </p:nvGrpSpPr>
        <p:grpSpPr>
          <a:xfrm>
            <a:off x="719953" y="654675"/>
            <a:ext cx="1135255" cy="757232"/>
            <a:chOff x="719955" y="540005"/>
            <a:chExt cx="1322833" cy="882349"/>
          </a:xfrm>
        </p:grpSpPr>
        <p:sp>
          <p:nvSpPr>
            <p:cNvPr id="746" name="Google Shape;746;p37"/>
            <p:cNvSpPr/>
            <p:nvPr/>
          </p:nvSpPr>
          <p:spPr>
            <a:xfrm>
              <a:off x="1160778" y="540005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19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1601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1160778" y="981180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719955" y="981180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1601955" y="981180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37"/>
          <p:cNvSpPr/>
          <p:nvPr/>
        </p:nvSpPr>
        <p:spPr>
          <a:xfrm>
            <a:off x="6851151" y="4603503"/>
            <a:ext cx="1230448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CHROME</a:t>
            </a:r>
          </a:p>
        </p:txBody>
      </p:sp>
      <p:sp>
        <p:nvSpPr>
          <p:cNvPr id="753" name="Google Shape;753;p37"/>
          <p:cNvSpPr/>
          <p:nvPr/>
        </p:nvSpPr>
        <p:spPr>
          <a:xfrm>
            <a:off x="1067351" y="404253"/>
            <a:ext cx="787848" cy="130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DAR</a:t>
            </a:r>
            <a:r>
              <a:rPr lang="fr-FR" b="1" i="0" dirty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K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Michroma"/>
            </a:endParaRPr>
          </a:p>
        </p:txBody>
      </p:sp>
      <p:sp>
        <p:nvSpPr>
          <p:cNvPr id="754" name="Google Shape;754;p37"/>
          <p:cNvSpPr/>
          <p:nvPr/>
        </p:nvSpPr>
        <p:spPr>
          <a:xfrm>
            <a:off x="5792401" y="404253"/>
            <a:ext cx="2105472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fr-FR" b="1" i="0" dirty="0">
                <a:ln>
                  <a:noFill/>
                </a:ln>
                <a:solidFill>
                  <a:schemeClr val="accent1"/>
                </a:solidFill>
                <a:latin typeface="Michroma"/>
              </a:rPr>
              <a:t>DESIGN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Michroma"/>
            </a:endParaRPr>
          </a:p>
        </p:txBody>
      </p:sp>
      <p:sp>
        <p:nvSpPr>
          <p:cNvPr id="755" name="Google Shape;755;p37"/>
          <p:cNvSpPr/>
          <p:nvPr/>
        </p:nvSpPr>
        <p:spPr>
          <a:xfrm>
            <a:off x="4997000" y="346575"/>
            <a:ext cx="251100" cy="251100"/>
          </a:xfrm>
          <a:prstGeom prst="star4">
            <a:avLst>
              <a:gd name="adj" fmla="val 62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6" name="Google Shape;756;p37"/>
          <p:cNvPicPr preferRelativeResize="0"/>
          <p:nvPr/>
        </p:nvPicPr>
        <p:blipFill rotWithShape="1">
          <a:blip r:embed="rId3">
            <a:alphaModFix/>
          </a:blip>
          <a:srcRect l="2687" r="2687"/>
          <a:stretch/>
        </p:blipFill>
        <p:spPr>
          <a:xfrm>
            <a:off x="818350" y="1744600"/>
            <a:ext cx="3165222" cy="223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9"/>
          <p:cNvSpPr/>
          <p:nvPr/>
        </p:nvSpPr>
        <p:spPr>
          <a:xfrm rot="10800000" flipH="1">
            <a:off x="3539250" y="1445775"/>
            <a:ext cx="2065500" cy="3157500"/>
          </a:xfrm>
          <a:prstGeom prst="snip2DiagRect">
            <a:avLst>
              <a:gd name="adj1" fmla="val 0"/>
              <a:gd name="adj2" fmla="val 945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9"/>
          <p:cNvSpPr/>
          <p:nvPr/>
        </p:nvSpPr>
        <p:spPr>
          <a:xfrm rot="10800000" flipH="1">
            <a:off x="6099800" y="1445775"/>
            <a:ext cx="2065500" cy="3157500"/>
          </a:xfrm>
          <a:prstGeom prst="snip2DiagRect">
            <a:avLst>
              <a:gd name="adj1" fmla="val 0"/>
              <a:gd name="adj2" fmla="val 945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9"/>
          <p:cNvSpPr/>
          <p:nvPr/>
        </p:nvSpPr>
        <p:spPr>
          <a:xfrm rot="10800000" flipH="1">
            <a:off x="978700" y="1445775"/>
            <a:ext cx="2065500" cy="3157500"/>
          </a:xfrm>
          <a:prstGeom prst="snip2DiagRect">
            <a:avLst>
              <a:gd name="adj1" fmla="val 0"/>
              <a:gd name="adj2" fmla="val 945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VISES</a:t>
            </a:r>
            <a:endParaRPr dirty="0"/>
          </a:p>
        </p:txBody>
      </p:sp>
      <p:sp>
        <p:nvSpPr>
          <p:cNvPr id="780" name="Google Shape;780;p39"/>
          <p:cNvSpPr txBox="1">
            <a:spLocks noGrp="1"/>
          </p:cNvSpPr>
          <p:nvPr>
            <p:ph type="subTitle" idx="1"/>
          </p:nvPr>
        </p:nvSpPr>
        <p:spPr>
          <a:xfrm>
            <a:off x="108339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qui?</a:t>
            </a:r>
            <a:endParaRPr dirty="0"/>
          </a:p>
        </p:txBody>
      </p:sp>
      <p:sp>
        <p:nvSpPr>
          <p:cNvPr id="781" name="Google Shape;781;p39"/>
          <p:cNvSpPr txBox="1">
            <a:spLocks noGrp="1"/>
          </p:cNvSpPr>
          <p:nvPr>
            <p:ph type="subTitle" idx="2"/>
          </p:nvPr>
        </p:nvSpPr>
        <p:spPr>
          <a:xfrm>
            <a:off x="108340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Eviter le questionnement permanent des utilisateurs lors de la visite du site</a:t>
            </a:r>
            <a:endParaRPr dirty="0"/>
          </a:p>
        </p:txBody>
      </p:sp>
      <p:sp>
        <p:nvSpPr>
          <p:cNvPr id="782" name="Google Shape;782;p39"/>
          <p:cNvSpPr txBox="1">
            <a:spLocks noGrp="1"/>
          </p:cNvSpPr>
          <p:nvPr>
            <p:ph type="subTitle" idx="3"/>
          </p:nvPr>
        </p:nvSpPr>
        <p:spPr>
          <a:xfrm>
            <a:off x="364394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Comment?</a:t>
            </a:r>
            <a:endParaRPr dirty="0"/>
          </a:p>
        </p:txBody>
      </p:sp>
      <p:sp>
        <p:nvSpPr>
          <p:cNvPr id="783" name="Google Shape;783;p39"/>
          <p:cNvSpPr txBox="1">
            <a:spLocks noGrp="1"/>
          </p:cNvSpPr>
          <p:nvPr>
            <p:ph type="subTitle" idx="4"/>
          </p:nvPr>
        </p:nvSpPr>
        <p:spPr>
          <a:xfrm>
            <a:off x="364395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Rendre les interactions plus rapides et plus efficaces</a:t>
            </a:r>
            <a:endParaRPr dirty="0"/>
          </a:p>
        </p:txBody>
      </p:sp>
      <p:sp>
        <p:nvSpPr>
          <p:cNvPr id="784" name="Google Shape;784;p39"/>
          <p:cNvSpPr txBox="1">
            <a:spLocks noGrp="1"/>
          </p:cNvSpPr>
          <p:nvPr>
            <p:ph type="subTitle" idx="5"/>
          </p:nvPr>
        </p:nvSpPr>
        <p:spPr>
          <a:xfrm>
            <a:off x="6204497" y="2352675"/>
            <a:ext cx="1856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Pourquoi?</a:t>
            </a:r>
            <a:endParaRPr dirty="0"/>
          </a:p>
        </p:txBody>
      </p:sp>
      <p:sp>
        <p:nvSpPr>
          <p:cNvPr id="785" name="Google Shape;785;p39"/>
          <p:cNvSpPr txBox="1">
            <a:spLocks noGrp="1"/>
          </p:cNvSpPr>
          <p:nvPr>
            <p:ph type="subTitle" idx="6"/>
          </p:nvPr>
        </p:nvSpPr>
        <p:spPr>
          <a:xfrm>
            <a:off x="6204500" y="2822475"/>
            <a:ext cx="1856100" cy="15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Permettre a l’AFPA de generer plus de clics et d’attirer plus d’utilisateurs lors de leurs aventure sur le site</a:t>
            </a:r>
            <a:endParaRPr dirty="0"/>
          </a:p>
        </p:txBody>
      </p:sp>
      <p:sp>
        <p:nvSpPr>
          <p:cNvPr id="786" name="Google Shape;786;p39"/>
          <p:cNvSpPr/>
          <p:nvPr/>
        </p:nvSpPr>
        <p:spPr>
          <a:xfrm>
            <a:off x="6913512" y="1830400"/>
            <a:ext cx="483463" cy="368208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87" name="Google Shape;787;p39"/>
          <p:cNvGrpSpPr/>
          <p:nvPr/>
        </p:nvGrpSpPr>
        <p:grpSpPr>
          <a:xfrm>
            <a:off x="4328537" y="1772760"/>
            <a:ext cx="486941" cy="483488"/>
            <a:chOff x="890400" y="4399350"/>
            <a:chExt cx="486600" cy="483150"/>
          </a:xfrm>
        </p:grpSpPr>
        <p:sp>
          <p:nvSpPr>
            <p:cNvPr id="788" name="Google Shape;788;p39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91" name="Google Shape;791;p39"/>
          <p:cNvGrpSpPr/>
          <p:nvPr/>
        </p:nvGrpSpPr>
        <p:grpSpPr>
          <a:xfrm>
            <a:off x="1792394" y="1795440"/>
            <a:ext cx="438098" cy="438098"/>
            <a:chOff x="892750" y="4993750"/>
            <a:chExt cx="483125" cy="483125"/>
          </a:xfrm>
        </p:grpSpPr>
        <p:sp>
          <p:nvSpPr>
            <p:cNvPr id="792" name="Google Shape;792;p39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95" name="Google Shape;795;p39"/>
          <p:cNvGrpSpPr/>
          <p:nvPr/>
        </p:nvGrpSpPr>
        <p:grpSpPr>
          <a:xfrm>
            <a:off x="5972453" y="542062"/>
            <a:ext cx="1135255" cy="378616"/>
            <a:chOff x="719955" y="540005"/>
            <a:chExt cx="1322833" cy="441174"/>
          </a:xfrm>
        </p:grpSpPr>
        <p:sp>
          <p:nvSpPr>
            <p:cNvPr id="796" name="Google Shape;796;p39"/>
            <p:cNvSpPr/>
            <p:nvPr/>
          </p:nvSpPr>
          <p:spPr>
            <a:xfrm>
              <a:off x="1160778" y="540005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719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1601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9DCDA0-EB3A-9066-3D7D-EBAC9B9F7C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614"/>
          <a:stretch/>
        </p:blipFill>
        <p:spPr>
          <a:xfrm>
            <a:off x="477744" y="235960"/>
            <a:ext cx="3730048" cy="46715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FCECBF6-6CF5-DD67-2D45-D7380D9F9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20" t="9815" r="8750" b="4588"/>
          <a:stretch/>
        </p:blipFill>
        <p:spPr>
          <a:xfrm>
            <a:off x="4572000" y="855085"/>
            <a:ext cx="4094256" cy="302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5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6"/>
          <p:cNvSpPr/>
          <p:nvPr/>
        </p:nvSpPr>
        <p:spPr>
          <a:xfrm rot="-1571709">
            <a:off x="1537909" y="1310297"/>
            <a:ext cx="6068234" cy="2046311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4" name="Google Shape;724;p36"/>
          <p:cNvPicPr preferRelativeResize="0"/>
          <p:nvPr/>
        </p:nvPicPr>
        <p:blipFill rotWithShape="1">
          <a:blip r:embed="rId3">
            <a:alphaModFix/>
          </a:blip>
          <a:srcRect l="5311" t="1799" r="24057" b="30820"/>
          <a:stretch/>
        </p:blipFill>
        <p:spPr>
          <a:xfrm>
            <a:off x="1730850" y="2061825"/>
            <a:ext cx="1022400" cy="1020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725" name="Google Shape;725;p36"/>
          <p:cNvGrpSpPr/>
          <p:nvPr/>
        </p:nvGrpSpPr>
        <p:grpSpPr>
          <a:xfrm>
            <a:off x="974350" y="3714926"/>
            <a:ext cx="495600" cy="495600"/>
            <a:chOff x="1347175" y="2128426"/>
            <a:chExt cx="495600" cy="495600"/>
          </a:xfrm>
        </p:grpSpPr>
        <p:sp>
          <p:nvSpPr>
            <p:cNvPr id="726" name="Google Shape;726;p36"/>
            <p:cNvSpPr/>
            <p:nvPr/>
          </p:nvSpPr>
          <p:spPr>
            <a:xfrm>
              <a:off x="1369525" y="2150725"/>
              <a:ext cx="450900" cy="450900"/>
            </a:xfrm>
            <a:prstGeom prst="star4">
              <a:avLst>
                <a:gd name="adj" fmla="val 353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 rot="2700000">
              <a:off x="1419754" y="2201005"/>
              <a:ext cx="350442" cy="350442"/>
            </a:xfrm>
            <a:prstGeom prst="star4">
              <a:avLst>
                <a:gd name="adj" fmla="val 388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36"/>
          <p:cNvSpPr txBox="1">
            <a:spLocks noGrp="1"/>
          </p:cNvSpPr>
          <p:nvPr>
            <p:ph type="title"/>
          </p:nvPr>
        </p:nvSpPr>
        <p:spPr>
          <a:xfrm>
            <a:off x="3159756" y="2193150"/>
            <a:ext cx="4783787" cy="7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CODING DE LA HOME PAGE</a:t>
            </a:r>
            <a:endParaRPr dirty="0"/>
          </a:p>
        </p:txBody>
      </p:sp>
      <p:sp>
        <p:nvSpPr>
          <p:cNvPr id="730" name="Google Shape;730;p36"/>
          <p:cNvSpPr txBox="1">
            <a:spLocks noGrp="1"/>
          </p:cNvSpPr>
          <p:nvPr>
            <p:ph type="title" idx="2"/>
          </p:nvPr>
        </p:nvSpPr>
        <p:spPr>
          <a:xfrm>
            <a:off x="1821688" y="2280675"/>
            <a:ext cx="840600" cy="5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731" name="Google Shape;731;p36"/>
          <p:cNvSpPr/>
          <p:nvPr/>
        </p:nvSpPr>
        <p:spPr>
          <a:xfrm>
            <a:off x="6851151" y="4603503"/>
            <a:ext cx="1230448" cy="1357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2"/>
                </a:solidFill>
                <a:latin typeface="Michroma"/>
              </a:rPr>
              <a:t>CHROME</a:t>
            </a:r>
          </a:p>
        </p:txBody>
      </p:sp>
      <p:sp>
        <p:nvSpPr>
          <p:cNvPr id="732" name="Google Shape;732;p36"/>
          <p:cNvSpPr/>
          <p:nvPr/>
        </p:nvSpPr>
        <p:spPr>
          <a:xfrm>
            <a:off x="1067351" y="404253"/>
            <a:ext cx="787848" cy="130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2"/>
                </a:solidFill>
                <a:latin typeface="Michroma"/>
              </a:rPr>
              <a:t>DARK</a:t>
            </a:r>
          </a:p>
        </p:txBody>
      </p:sp>
      <p:grpSp>
        <p:nvGrpSpPr>
          <p:cNvPr id="733" name="Google Shape;733;p36"/>
          <p:cNvGrpSpPr/>
          <p:nvPr/>
        </p:nvGrpSpPr>
        <p:grpSpPr>
          <a:xfrm>
            <a:off x="719953" y="654675"/>
            <a:ext cx="1135255" cy="378616"/>
            <a:chOff x="719955" y="540005"/>
            <a:chExt cx="1322833" cy="441174"/>
          </a:xfrm>
        </p:grpSpPr>
        <p:sp>
          <p:nvSpPr>
            <p:cNvPr id="734" name="Google Shape;734;p36"/>
            <p:cNvSpPr/>
            <p:nvPr/>
          </p:nvSpPr>
          <p:spPr>
            <a:xfrm>
              <a:off x="1160778" y="540005"/>
              <a:ext cx="441174" cy="441174"/>
            </a:xfrm>
            <a:custGeom>
              <a:avLst/>
              <a:gdLst/>
              <a:ahLst/>
              <a:cxnLst/>
              <a:rect l="l" t="t" r="r" b="b"/>
              <a:pathLst>
                <a:path w="47772" h="47772" extrusionOk="0">
                  <a:moveTo>
                    <a:pt x="23848" y="0"/>
                  </a:moveTo>
                  <a:cubicBezTo>
                    <a:pt x="23659" y="2995"/>
                    <a:pt x="23507" y="6029"/>
                    <a:pt x="23393" y="9024"/>
                  </a:cubicBezTo>
                  <a:cubicBezTo>
                    <a:pt x="23355" y="10161"/>
                    <a:pt x="23279" y="11299"/>
                    <a:pt x="23241" y="12436"/>
                  </a:cubicBezTo>
                  <a:cubicBezTo>
                    <a:pt x="21952" y="17289"/>
                    <a:pt x="19753" y="21914"/>
                    <a:pt x="12512" y="23241"/>
                  </a:cubicBezTo>
                  <a:cubicBezTo>
                    <a:pt x="11337" y="23241"/>
                    <a:pt x="10199" y="23355"/>
                    <a:pt x="9024" y="23393"/>
                  </a:cubicBezTo>
                  <a:cubicBezTo>
                    <a:pt x="6029" y="23507"/>
                    <a:pt x="3033" y="23659"/>
                    <a:pt x="0" y="23848"/>
                  </a:cubicBezTo>
                  <a:lnTo>
                    <a:pt x="0" y="23962"/>
                  </a:lnTo>
                  <a:cubicBezTo>
                    <a:pt x="3033" y="24151"/>
                    <a:pt x="6029" y="24265"/>
                    <a:pt x="9024" y="24379"/>
                  </a:cubicBezTo>
                  <a:cubicBezTo>
                    <a:pt x="10199" y="24417"/>
                    <a:pt x="11337" y="24531"/>
                    <a:pt x="12512" y="24531"/>
                  </a:cubicBezTo>
                  <a:cubicBezTo>
                    <a:pt x="19753" y="25858"/>
                    <a:pt x="21952" y="30483"/>
                    <a:pt x="23241" y="35336"/>
                  </a:cubicBezTo>
                  <a:cubicBezTo>
                    <a:pt x="23279" y="36473"/>
                    <a:pt x="23355" y="37611"/>
                    <a:pt x="23393" y="38748"/>
                  </a:cubicBezTo>
                  <a:cubicBezTo>
                    <a:pt x="23507" y="41781"/>
                    <a:pt x="23659" y="44777"/>
                    <a:pt x="23848" y="47772"/>
                  </a:cubicBezTo>
                  <a:lnTo>
                    <a:pt x="23962" y="47772"/>
                  </a:lnTo>
                  <a:cubicBezTo>
                    <a:pt x="24151" y="44777"/>
                    <a:pt x="24303" y="41781"/>
                    <a:pt x="24379" y="38748"/>
                  </a:cubicBezTo>
                  <a:cubicBezTo>
                    <a:pt x="24455" y="37611"/>
                    <a:pt x="24531" y="36473"/>
                    <a:pt x="24531" y="35336"/>
                  </a:cubicBezTo>
                  <a:cubicBezTo>
                    <a:pt x="25820" y="30483"/>
                    <a:pt x="28057" y="25858"/>
                    <a:pt x="35298" y="24531"/>
                  </a:cubicBezTo>
                  <a:cubicBezTo>
                    <a:pt x="36435" y="24531"/>
                    <a:pt x="37611" y="24417"/>
                    <a:pt x="38786" y="24379"/>
                  </a:cubicBezTo>
                  <a:cubicBezTo>
                    <a:pt x="41781" y="24265"/>
                    <a:pt x="44776" y="24151"/>
                    <a:pt x="47772" y="23962"/>
                  </a:cubicBezTo>
                  <a:lnTo>
                    <a:pt x="47772" y="23848"/>
                  </a:lnTo>
                  <a:cubicBezTo>
                    <a:pt x="44776" y="23659"/>
                    <a:pt x="41781" y="23507"/>
                    <a:pt x="38786" y="23393"/>
                  </a:cubicBezTo>
                  <a:cubicBezTo>
                    <a:pt x="37611" y="23355"/>
                    <a:pt x="36473" y="23241"/>
                    <a:pt x="35298" y="23241"/>
                  </a:cubicBezTo>
                  <a:cubicBezTo>
                    <a:pt x="28057" y="21914"/>
                    <a:pt x="25820" y="17289"/>
                    <a:pt x="24531" y="12474"/>
                  </a:cubicBezTo>
                  <a:cubicBezTo>
                    <a:pt x="24531" y="11299"/>
                    <a:pt x="24455" y="10161"/>
                    <a:pt x="24379" y="9024"/>
                  </a:cubicBezTo>
                  <a:cubicBezTo>
                    <a:pt x="24303" y="6029"/>
                    <a:pt x="24151" y="2995"/>
                    <a:pt x="23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719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1601955" y="540005"/>
              <a:ext cx="440833" cy="441174"/>
            </a:xfrm>
            <a:custGeom>
              <a:avLst/>
              <a:gdLst/>
              <a:ahLst/>
              <a:cxnLst/>
              <a:rect l="l" t="t" r="r" b="b"/>
              <a:pathLst>
                <a:path w="47735" h="47772" fill="none" extrusionOk="0">
                  <a:moveTo>
                    <a:pt x="38749" y="23393"/>
                  </a:moveTo>
                  <a:cubicBezTo>
                    <a:pt x="37573" y="23355"/>
                    <a:pt x="36436" y="23241"/>
                    <a:pt x="35261" y="23241"/>
                  </a:cubicBezTo>
                  <a:cubicBezTo>
                    <a:pt x="28019" y="21914"/>
                    <a:pt x="25782" y="17289"/>
                    <a:pt x="24493" y="12474"/>
                  </a:cubicBezTo>
                  <a:cubicBezTo>
                    <a:pt x="24493" y="11299"/>
                    <a:pt x="24417" y="10161"/>
                    <a:pt x="24379" y="9024"/>
                  </a:cubicBezTo>
                  <a:cubicBezTo>
                    <a:pt x="24266" y="6029"/>
                    <a:pt x="24114" y="2995"/>
                    <a:pt x="23924" y="0"/>
                  </a:cubicBezTo>
                  <a:lnTo>
                    <a:pt x="23811" y="0"/>
                  </a:lnTo>
                  <a:cubicBezTo>
                    <a:pt x="23621" y="2995"/>
                    <a:pt x="23469" y="6029"/>
                    <a:pt x="23356" y="9024"/>
                  </a:cubicBezTo>
                  <a:cubicBezTo>
                    <a:pt x="23318" y="10161"/>
                    <a:pt x="23242" y="11299"/>
                    <a:pt x="23204" y="12436"/>
                  </a:cubicBezTo>
                  <a:cubicBezTo>
                    <a:pt x="21915" y="17289"/>
                    <a:pt x="19716" y="21914"/>
                    <a:pt x="12474" y="23241"/>
                  </a:cubicBezTo>
                  <a:cubicBezTo>
                    <a:pt x="11299" y="23241"/>
                    <a:pt x="10162" y="23355"/>
                    <a:pt x="8986" y="23393"/>
                  </a:cubicBezTo>
                  <a:cubicBezTo>
                    <a:pt x="5991" y="23507"/>
                    <a:pt x="2996" y="23659"/>
                    <a:pt x="1" y="23848"/>
                  </a:cubicBezTo>
                  <a:lnTo>
                    <a:pt x="1" y="23962"/>
                  </a:lnTo>
                  <a:cubicBezTo>
                    <a:pt x="2996" y="24151"/>
                    <a:pt x="5991" y="24265"/>
                    <a:pt x="8986" y="24379"/>
                  </a:cubicBezTo>
                  <a:cubicBezTo>
                    <a:pt x="10162" y="24417"/>
                    <a:pt x="11337" y="24531"/>
                    <a:pt x="12474" y="24531"/>
                  </a:cubicBezTo>
                  <a:cubicBezTo>
                    <a:pt x="19716" y="25858"/>
                    <a:pt x="21953" y="30483"/>
                    <a:pt x="23204" y="35336"/>
                  </a:cubicBezTo>
                  <a:cubicBezTo>
                    <a:pt x="23242" y="36473"/>
                    <a:pt x="23318" y="37611"/>
                    <a:pt x="23356" y="38748"/>
                  </a:cubicBezTo>
                  <a:cubicBezTo>
                    <a:pt x="23469" y="41781"/>
                    <a:pt x="23621" y="44777"/>
                    <a:pt x="23811" y="47772"/>
                  </a:cubicBezTo>
                  <a:lnTo>
                    <a:pt x="23924" y="47772"/>
                  </a:lnTo>
                  <a:cubicBezTo>
                    <a:pt x="24114" y="44777"/>
                    <a:pt x="24266" y="41781"/>
                    <a:pt x="24379" y="38748"/>
                  </a:cubicBezTo>
                  <a:cubicBezTo>
                    <a:pt x="24417" y="37611"/>
                    <a:pt x="24493" y="36473"/>
                    <a:pt x="24493" y="35336"/>
                  </a:cubicBezTo>
                  <a:cubicBezTo>
                    <a:pt x="25782" y="30483"/>
                    <a:pt x="28019" y="25858"/>
                    <a:pt x="35261" y="24531"/>
                  </a:cubicBezTo>
                  <a:cubicBezTo>
                    <a:pt x="36398" y="24531"/>
                    <a:pt x="37573" y="24417"/>
                    <a:pt x="38749" y="24379"/>
                  </a:cubicBezTo>
                  <a:cubicBezTo>
                    <a:pt x="41744" y="24265"/>
                    <a:pt x="44739" y="24151"/>
                    <a:pt x="47734" y="23962"/>
                  </a:cubicBezTo>
                  <a:lnTo>
                    <a:pt x="47734" y="23848"/>
                  </a:lnTo>
                  <a:cubicBezTo>
                    <a:pt x="44739" y="23659"/>
                    <a:pt x="41744" y="23507"/>
                    <a:pt x="38749" y="23393"/>
                  </a:cubicBezTo>
                  <a:close/>
                </a:path>
              </a:pathLst>
            </a:custGeom>
            <a:noFill/>
            <a:ln w="3800" cap="flat" cmpd="sng">
              <a:solidFill>
                <a:schemeClr val="accent3"/>
              </a:solidFill>
              <a:prstDash val="solid"/>
              <a:miter lim="379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37" name="Google Shape;737;p36"/>
          <p:cNvPicPr preferRelativeResize="0"/>
          <p:nvPr/>
        </p:nvPicPr>
        <p:blipFill rotWithShape="1">
          <a:blip r:embed="rId4">
            <a:alphaModFix/>
          </a:blip>
          <a:srcRect l="6194" r="6185"/>
          <a:stretch/>
        </p:blipFill>
        <p:spPr>
          <a:xfrm rot="2700013" flipH="1">
            <a:off x="5458501" y="-802232"/>
            <a:ext cx="2212999" cy="2244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4619214"/>
      </p:ext>
    </p:extLst>
  </p:cSld>
  <p:clrMapOvr>
    <a:masterClrMapping/>
  </p:clrMapOvr>
</p:sld>
</file>

<file path=ppt/theme/theme1.xml><?xml version="1.0" encoding="utf-8"?>
<a:theme xmlns:a="http://schemas.openxmlformats.org/drawingml/2006/main" name="Dark Chrome Design Thesis by Slidesgo">
  <a:themeElements>
    <a:clrScheme name="Simple Light">
      <a:dk1>
        <a:srgbClr val="FFFFFF"/>
      </a:dk1>
      <a:lt1>
        <a:srgbClr val="000000"/>
      </a:lt1>
      <a:dk2>
        <a:srgbClr val="FFFFFF"/>
      </a:dk2>
      <a:lt2>
        <a:srgbClr val="D9D9D9"/>
      </a:lt2>
      <a:accent1>
        <a:srgbClr val="FFFFFF"/>
      </a:accent1>
      <a:accent2>
        <a:srgbClr val="000000"/>
      </a:accent2>
      <a:accent3>
        <a:srgbClr val="FFFFFF"/>
      </a:accent3>
      <a:accent4>
        <a:srgbClr val="B7B7B7"/>
      </a:accent4>
      <a:accent5>
        <a:srgbClr val="000000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365</Words>
  <Application>Microsoft Office PowerPoint</Application>
  <PresentationFormat>Affichage à l'écran (16:9)</PresentationFormat>
  <Paragraphs>110</Paragraphs>
  <Slides>15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7" baseType="lpstr">
      <vt:lpstr>Cairo</vt:lpstr>
      <vt:lpstr>Roboto Condensed Light</vt:lpstr>
      <vt:lpstr>Libre Barcode 39 Text</vt:lpstr>
      <vt:lpstr>Open Sans</vt:lpstr>
      <vt:lpstr>Arial</vt:lpstr>
      <vt:lpstr>El Messiri</vt:lpstr>
      <vt:lpstr>Archivo Black</vt:lpstr>
      <vt:lpstr>Anaheim</vt:lpstr>
      <vt:lpstr>Lato</vt:lpstr>
      <vt:lpstr>Michroma</vt:lpstr>
      <vt:lpstr>Lato Light</vt:lpstr>
      <vt:lpstr>Dark Chrome Design Thesis by Slidesgo</vt:lpstr>
      <vt:lpstr>Présentation PowerPoint</vt:lpstr>
      <vt:lpstr>RE-DESIGN et CODE de :</vt:lpstr>
      <vt:lpstr>METHODOLOGIE GLOBALE</vt:lpstr>
      <vt:lpstr>TIMELINE DU CONTENU</vt:lpstr>
      <vt:lpstr>DESIGN</vt:lpstr>
      <vt:lpstr>Analyse</vt:lpstr>
      <vt:lpstr>OBJECTIVES VISES</vt:lpstr>
      <vt:lpstr>Présentation PowerPoint</vt:lpstr>
      <vt:lpstr>CODING DE LA HOME PAGE</vt:lpstr>
      <vt:lpstr>METHODOLOGIE</vt:lpstr>
      <vt:lpstr>EDT – Semaine de code</vt:lpstr>
      <vt:lpstr>PROBLEMES RENCONTRES</vt:lpstr>
      <vt:lpstr>RESOURCES</vt:lpstr>
      <vt:lpstr>Présentation PowerPoint</vt:lpstr>
      <vt:lpstr>MERCI!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Amin-Icham M?MADI</cp:lastModifiedBy>
  <cp:revision>1</cp:revision>
  <dcterms:modified xsi:type="dcterms:W3CDTF">2023-03-03T01:03:53Z</dcterms:modified>
</cp:coreProperties>
</file>